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7"/>
  </p:notesMasterIdLst>
  <p:handoutMasterIdLst>
    <p:handoutMasterId r:id="rId38"/>
  </p:handoutMasterIdLst>
  <p:sldIdLst>
    <p:sldId id="256" r:id="rId2"/>
    <p:sldId id="289" r:id="rId3"/>
    <p:sldId id="257" r:id="rId4"/>
    <p:sldId id="258" r:id="rId5"/>
    <p:sldId id="274" r:id="rId6"/>
    <p:sldId id="259" r:id="rId7"/>
    <p:sldId id="260" r:id="rId8"/>
    <p:sldId id="261" r:id="rId9"/>
    <p:sldId id="271" r:id="rId10"/>
    <p:sldId id="275" r:id="rId11"/>
    <p:sldId id="290" r:id="rId12"/>
    <p:sldId id="262" r:id="rId13"/>
    <p:sldId id="276" r:id="rId14"/>
    <p:sldId id="286" r:id="rId15"/>
    <p:sldId id="277" r:id="rId16"/>
    <p:sldId id="278" r:id="rId17"/>
    <p:sldId id="263" r:id="rId18"/>
    <p:sldId id="279" r:id="rId19"/>
    <p:sldId id="280" r:id="rId20"/>
    <p:sldId id="281" r:id="rId21"/>
    <p:sldId id="282" r:id="rId22"/>
    <p:sldId id="283" r:id="rId23"/>
    <p:sldId id="287" r:id="rId24"/>
    <p:sldId id="284" r:id="rId25"/>
    <p:sldId id="285" r:id="rId26"/>
    <p:sldId id="266" r:id="rId27"/>
    <p:sldId id="270" r:id="rId28"/>
    <p:sldId id="272" r:id="rId29"/>
    <p:sldId id="273" r:id="rId30"/>
    <p:sldId id="265" r:id="rId31"/>
    <p:sldId id="267" r:id="rId32"/>
    <p:sldId id="291" r:id="rId33"/>
    <p:sldId id="269" r:id="rId34"/>
    <p:sldId id="268"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image" Target="../media/image12.jpg"/><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g"/><Relationship Id="rId5" Type="http://schemas.openxmlformats.org/officeDocument/2006/relationships/image" Target="../media/image28.jpg"/><Relationship Id="rId4" Type="http://schemas.openxmlformats.org/officeDocument/2006/relationships/image" Target="../media/image27.png"/></Relationships>
</file>

<file path=ppt/diagrams/_rels/data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hyperlink" Target="https://www.kaggle.com/datasets/meowmeowmeowmeowmeow/gtsrb-german-traffic-sign" TargetMode="Externa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diagrams/_rels/data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image" Target="../media/image12.jpg"/><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g"/><Relationship Id="rId5" Type="http://schemas.openxmlformats.org/officeDocument/2006/relationships/image" Target="../media/image28.jpg"/><Relationship Id="rId4"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hyperlink" Target="https://www.kaggle.com/datasets/meowmeowmeowmeowmeow/gtsrb-german-traffic-sign" TargetMode="External"/><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9.svg"/><Relationship Id="rId16" Type="http://schemas.openxmlformats.org/officeDocument/2006/relationships/image" Target="../media/image52.pn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7.svg"/><Relationship Id="rId5" Type="http://schemas.openxmlformats.org/officeDocument/2006/relationships/image" Target="../media/image42.pn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1.svg"/><Relationship Id="rId9" Type="http://schemas.openxmlformats.org/officeDocument/2006/relationships/image" Target="../media/image45.svg"/><Relationship Id="rId14" Type="http://schemas.openxmlformats.org/officeDocument/2006/relationships/image" Target="../media/image50.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9B9CC-68E4-4EBF-8667-7B1B6A3D533B}" type="doc">
      <dgm:prSet loTypeId="urn:microsoft.com/office/officeart/2005/8/layout/pList1" loCatId="list" qsTypeId="urn:microsoft.com/office/officeart/2005/8/quickstyle/simple1" qsCatId="simple" csTypeId="urn:microsoft.com/office/officeart/2005/8/colors/colorful2" csCatId="colorful" phldr="1"/>
      <dgm:spPr/>
      <dgm:t>
        <a:bodyPr/>
        <a:lstStyle/>
        <a:p>
          <a:endParaRPr lang="en-IN"/>
        </a:p>
      </dgm:t>
    </dgm:pt>
    <dgm:pt modelId="{4C6EE686-1FFB-4C25-BDC1-0617324021E5}">
      <dgm:prSet phldrT="[Text]" custT="1"/>
      <dgm:spPr/>
      <dgm:t>
        <a:bodyPr/>
        <a:lstStyle/>
        <a:p>
          <a:r>
            <a:rPr lang="en-IN" sz="2800" dirty="0">
              <a:latin typeface="Times New Roman" panose="02020603050405020304" pitchFamily="18" charset="0"/>
              <a:cs typeface="Times New Roman" panose="02020603050405020304" pitchFamily="18" charset="0"/>
            </a:rPr>
            <a:t>Class Imbalance</a:t>
          </a:r>
        </a:p>
      </dgm:t>
    </dgm:pt>
    <dgm:pt modelId="{0F04350A-CB9E-47A7-896D-C756BEC071FA}" type="parTrans" cxnId="{45CE037E-FC5D-4601-A771-6171E4E75051}">
      <dgm:prSet/>
      <dgm:spPr/>
      <dgm:t>
        <a:bodyPr/>
        <a:lstStyle/>
        <a:p>
          <a:endParaRPr lang="en-IN"/>
        </a:p>
      </dgm:t>
    </dgm:pt>
    <dgm:pt modelId="{A4EDF399-4CE1-48B0-BE1B-5CC44B9EF771}" type="sibTrans" cxnId="{45CE037E-FC5D-4601-A771-6171E4E75051}">
      <dgm:prSet/>
      <dgm:spPr/>
      <dgm:t>
        <a:bodyPr/>
        <a:lstStyle/>
        <a:p>
          <a:endParaRPr lang="en-IN"/>
        </a:p>
      </dgm:t>
    </dgm:pt>
    <dgm:pt modelId="{C2D51ABF-A311-4587-96FA-93F2CC3E8979}">
      <dgm:prSet phldrT="[Text]" custT="1"/>
      <dgm:spPr/>
      <dgm:t>
        <a:bodyPr/>
        <a:lstStyle/>
        <a:p>
          <a:r>
            <a:rPr lang="en-IN" sz="2800" dirty="0">
              <a:latin typeface="Times New Roman" panose="02020603050405020304" pitchFamily="18" charset="0"/>
              <a:cs typeface="Times New Roman" panose="02020603050405020304" pitchFamily="18" charset="0"/>
            </a:rPr>
            <a:t>Images of different sizes</a:t>
          </a:r>
        </a:p>
      </dgm:t>
    </dgm:pt>
    <dgm:pt modelId="{92FFB068-D5A4-49BA-A843-E3623A2A5471}" type="parTrans" cxnId="{0BAECDCB-0A92-473C-8C3A-FF42D5C963A0}">
      <dgm:prSet/>
      <dgm:spPr/>
      <dgm:t>
        <a:bodyPr/>
        <a:lstStyle/>
        <a:p>
          <a:endParaRPr lang="en-IN"/>
        </a:p>
      </dgm:t>
    </dgm:pt>
    <dgm:pt modelId="{C635188E-FBFA-412B-A716-295664FD0D2C}" type="sibTrans" cxnId="{0BAECDCB-0A92-473C-8C3A-FF42D5C963A0}">
      <dgm:prSet/>
      <dgm:spPr/>
      <dgm:t>
        <a:bodyPr/>
        <a:lstStyle/>
        <a:p>
          <a:endParaRPr lang="en-IN"/>
        </a:p>
      </dgm:t>
    </dgm:pt>
    <dgm:pt modelId="{8EF6A08F-C8A9-412A-A9B4-50280B870F96}">
      <dgm:prSet phldrT="[Text]" custT="1"/>
      <dgm:spPr/>
      <dgm:t>
        <a:bodyPr/>
        <a:lstStyle/>
        <a:p>
          <a:r>
            <a:rPr lang="en-IN" sz="2800" dirty="0">
              <a:latin typeface="Times New Roman" panose="02020603050405020304" pitchFamily="18" charset="0"/>
              <a:cs typeface="Times New Roman" panose="02020603050405020304" pitchFamily="18" charset="0"/>
            </a:rPr>
            <a:t>Overfitting to the majority class</a:t>
          </a:r>
        </a:p>
      </dgm:t>
    </dgm:pt>
    <dgm:pt modelId="{24E738B0-8149-4989-8493-B40870E91A98}" type="parTrans" cxnId="{2F1AD355-2F0A-4DDA-B494-3931080F50EC}">
      <dgm:prSet/>
      <dgm:spPr/>
      <dgm:t>
        <a:bodyPr/>
        <a:lstStyle/>
        <a:p>
          <a:endParaRPr lang="en-IN"/>
        </a:p>
      </dgm:t>
    </dgm:pt>
    <dgm:pt modelId="{06018C2E-F47C-4AA2-8E84-522AADF16A0D}" type="sibTrans" cxnId="{2F1AD355-2F0A-4DDA-B494-3931080F50EC}">
      <dgm:prSet/>
      <dgm:spPr/>
      <dgm:t>
        <a:bodyPr/>
        <a:lstStyle/>
        <a:p>
          <a:endParaRPr lang="en-IN"/>
        </a:p>
      </dgm:t>
    </dgm:pt>
    <dgm:pt modelId="{C4125BB3-05AF-493D-9F42-D1D9916C4C52}" type="pres">
      <dgm:prSet presAssocID="{BA99B9CC-68E4-4EBF-8667-7B1B6A3D533B}" presName="Name0" presStyleCnt="0">
        <dgm:presLayoutVars>
          <dgm:dir/>
          <dgm:resizeHandles val="exact"/>
        </dgm:presLayoutVars>
      </dgm:prSet>
      <dgm:spPr/>
    </dgm:pt>
    <dgm:pt modelId="{8C51D1CF-4759-4EB2-B23A-8B0E55DD0FDC}" type="pres">
      <dgm:prSet presAssocID="{4C6EE686-1FFB-4C25-BDC1-0617324021E5}" presName="compNode" presStyleCnt="0"/>
      <dgm:spPr/>
    </dgm:pt>
    <dgm:pt modelId="{33D73257-E7A7-4B20-8B39-685FA09B4DEF}" type="pres">
      <dgm:prSet presAssocID="{4C6EE686-1FFB-4C25-BDC1-0617324021E5}"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357832D6-72D0-4A7D-9A26-B69711E26FE6}" type="pres">
      <dgm:prSet presAssocID="{4C6EE686-1FFB-4C25-BDC1-0617324021E5}" presName="textRect" presStyleLbl="revTx" presStyleIdx="0" presStyleCnt="3">
        <dgm:presLayoutVars>
          <dgm:bulletEnabled val="1"/>
        </dgm:presLayoutVars>
      </dgm:prSet>
      <dgm:spPr/>
    </dgm:pt>
    <dgm:pt modelId="{8728E6D8-BEC7-4F3A-98CD-5EA54A07DF99}" type="pres">
      <dgm:prSet presAssocID="{A4EDF399-4CE1-48B0-BE1B-5CC44B9EF771}" presName="sibTrans" presStyleLbl="sibTrans2D1" presStyleIdx="0" presStyleCnt="0"/>
      <dgm:spPr/>
    </dgm:pt>
    <dgm:pt modelId="{704F4BC4-748C-4B04-BB18-88D2CDA89731}" type="pres">
      <dgm:prSet presAssocID="{C2D51ABF-A311-4587-96FA-93F2CC3E8979}" presName="compNode" presStyleCnt="0"/>
      <dgm:spPr/>
    </dgm:pt>
    <dgm:pt modelId="{F316DEA4-0942-4ACC-93CC-F624C73F47C8}" type="pres">
      <dgm:prSet presAssocID="{C2D51ABF-A311-4587-96FA-93F2CC3E8979}" presName="pictRect" presStyleLbl="node1" presStyleIdx="1" presStyleCnt="3"/>
      <dgm:spPr>
        <a:blipFill>
          <a:blip xmlns:r="http://schemas.openxmlformats.org/officeDocument/2006/relationships" r:embed="rId2"/>
          <a:srcRect/>
          <a:stretch>
            <a:fillRect t="-8000" b="-8000"/>
          </a:stretch>
        </a:blipFill>
      </dgm:spPr>
    </dgm:pt>
    <dgm:pt modelId="{871A6263-9942-40B3-9273-4A86D45680B1}" type="pres">
      <dgm:prSet presAssocID="{C2D51ABF-A311-4587-96FA-93F2CC3E8979}" presName="textRect" presStyleLbl="revTx" presStyleIdx="1" presStyleCnt="3">
        <dgm:presLayoutVars>
          <dgm:bulletEnabled val="1"/>
        </dgm:presLayoutVars>
      </dgm:prSet>
      <dgm:spPr/>
    </dgm:pt>
    <dgm:pt modelId="{191A7CCF-2DF6-47D1-B345-8E9DE7CE191D}" type="pres">
      <dgm:prSet presAssocID="{C635188E-FBFA-412B-A716-295664FD0D2C}" presName="sibTrans" presStyleLbl="sibTrans2D1" presStyleIdx="0" presStyleCnt="0"/>
      <dgm:spPr/>
    </dgm:pt>
    <dgm:pt modelId="{268B09AD-53C1-46C8-B24C-A85ED4696FD8}" type="pres">
      <dgm:prSet presAssocID="{8EF6A08F-C8A9-412A-A9B4-50280B870F96}" presName="compNode" presStyleCnt="0"/>
      <dgm:spPr/>
    </dgm:pt>
    <dgm:pt modelId="{87EFE42A-C42F-4569-9E24-2021BB69380E}" type="pres">
      <dgm:prSet presAssocID="{8EF6A08F-C8A9-412A-A9B4-50280B870F96}" presName="pictRect" presStyleLbl="node1" presStyleIdx="2" presStyleCnt="3"/>
      <dgm:spPr>
        <a:blipFill>
          <a:blip xmlns:r="http://schemas.openxmlformats.org/officeDocument/2006/relationships" r:embed="rId3"/>
          <a:srcRect/>
          <a:stretch>
            <a:fillRect l="-1000" r="-1000"/>
          </a:stretch>
        </a:blipFill>
      </dgm:spPr>
    </dgm:pt>
    <dgm:pt modelId="{F82CF549-4263-4BAC-84CA-B578CB35A815}" type="pres">
      <dgm:prSet presAssocID="{8EF6A08F-C8A9-412A-A9B4-50280B870F96}" presName="textRect" presStyleLbl="revTx" presStyleIdx="2" presStyleCnt="3">
        <dgm:presLayoutVars>
          <dgm:bulletEnabled val="1"/>
        </dgm:presLayoutVars>
      </dgm:prSet>
      <dgm:spPr/>
    </dgm:pt>
  </dgm:ptLst>
  <dgm:cxnLst>
    <dgm:cxn modelId="{3C32A344-F98D-4E44-AEC9-1BCDAAD243F9}" type="presOf" srcId="{4C6EE686-1FFB-4C25-BDC1-0617324021E5}" destId="{357832D6-72D0-4A7D-9A26-B69711E26FE6}" srcOrd="0" destOrd="0" presId="urn:microsoft.com/office/officeart/2005/8/layout/pList1"/>
    <dgm:cxn modelId="{2544E064-E82B-4B02-BE38-9E4E38440607}" type="presOf" srcId="{8EF6A08F-C8A9-412A-A9B4-50280B870F96}" destId="{F82CF549-4263-4BAC-84CA-B578CB35A815}" srcOrd="0" destOrd="0" presId="urn:microsoft.com/office/officeart/2005/8/layout/pList1"/>
    <dgm:cxn modelId="{2F1AD355-2F0A-4DDA-B494-3931080F50EC}" srcId="{BA99B9CC-68E4-4EBF-8667-7B1B6A3D533B}" destId="{8EF6A08F-C8A9-412A-A9B4-50280B870F96}" srcOrd="2" destOrd="0" parTransId="{24E738B0-8149-4989-8493-B40870E91A98}" sibTransId="{06018C2E-F47C-4AA2-8E84-522AADF16A0D}"/>
    <dgm:cxn modelId="{45CE037E-FC5D-4601-A771-6171E4E75051}" srcId="{BA99B9CC-68E4-4EBF-8667-7B1B6A3D533B}" destId="{4C6EE686-1FFB-4C25-BDC1-0617324021E5}" srcOrd="0" destOrd="0" parTransId="{0F04350A-CB9E-47A7-896D-C756BEC071FA}" sibTransId="{A4EDF399-4CE1-48B0-BE1B-5CC44B9EF771}"/>
    <dgm:cxn modelId="{87374DB4-95F1-49D3-86C5-F58F572E74DC}" type="presOf" srcId="{A4EDF399-4CE1-48B0-BE1B-5CC44B9EF771}" destId="{8728E6D8-BEC7-4F3A-98CD-5EA54A07DF99}" srcOrd="0" destOrd="0" presId="urn:microsoft.com/office/officeart/2005/8/layout/pList1"/>
    <dgm:cxn modelId="{0BAECDCB-0A92-473C-8C3A-FF42D5C963A0}" srcId="{BA99B9CC-68E4-4EBF-8667-7B1B6A3D533B}" destId="{C2D51ABF-A311-4587-96FA-93F2CC3E8979}" srcOrd="1" destOrd="0" parTransId="{92FFB068-D5A4-49BA-A843-E3623A2A5471}" sibTransId="{C635188E-FBFA-412B-A716-295664FD0D2C}"/>
    <dgm:cxn modelId="{CDFA2DCC-C33B-46B7-9739-28070D208108}" type="presOf" srcId="{C2D51ABF-A311-4587-96FA-93F2CC3E8979}" destId="{871A6263-9942-40B3-9273-4A86D45680B1}" srcOrd="0" destOrd="0" presId="urn:microsoft.com/office/officeart/2005/8/layout/pList1"/>
    <dgm:cxn modelId="{F2FDC2CD-770B-4791-8CF0-D6234E41381C}" type="presOf" srcId="{C635188E-FBFA-412B-A716-295664FD0D2C}" destId="{191A7CCF-2DF6-47D1-B345-8E9DE7CE191D}" srcOrd="0" destOrd="0" presId="urn:microsoft.com/office/officeart/2005/8/layout/pList1"/>
    <dgm:cxn modelId="{4AFA24EA-EC60-4506-91F5-8B36AB4DA2F8}" type="presOf" srcId="{BA99B9CC-68E4-4EBF-8667-7B1B6A3D533B}" destId="{C4125BB3-05AF-493D-9F42-D1D9916C4C52}" srcOrd="0" destOrd="0" presId="urn:microsoft.com/office/officeart/2005/8/layout/pList1"/>
    <dgm:cxn modelId="{8C5F6B43-CAD6-4D75-96B0-84886862288F}" type="presParOf" srcId="{C4125BB3-05AF-493D-9F42-D1D9916C4C52}" destId="{8C51D1CF-4759-4EB2-B23A-8B0E55DD0FDC}" srcOrd="0" destOrd="0" presId="urn:microsoft.com/office/officeart/2005/8/layout/pList1"/>
    <dgm:cxn modelId="{7F52ED73-D513-4058-BA5A-6BF24C5E9A45}" type="presParOf" srcId="{8C51D1CF-4759-4EB2-B23A-8B0E55DD0FDC}" destId="{33D73257-E7A7-4B20-8B39-685FA09B4DEF}" srcOrd="0" destOrd="0" presId="urn:microsoft.com/office/officeart/2005/8/layout/pList1"/>
    <dgm:cxn modelId="{EB92D208-409C-4266-B80E-0843C88E45E3}" type="presParOf" srcId="{8C51D1CF-4759-4EB2-B23A-8B0E55DD0FDC}" destId="{357832D6-72D0-4A7D-9A26-B69711E26FE6}" srcOrd="1" destOrd="0" presId="urn:microsoft.com/office/officeart/2005/8/layout/pList1"/>
    <dgm:cxn modelId="{104EDBD0-9EDF-405D-976B-AAE9B003CE84}" type="presParOf" srcId="{C4125BB3-05AF-493D-9F42-D1D9916C4C52}" destId="{8728E6D8-BEC7-4F3A-98CD-5EA54A07DF99}" srcOrd="1" destOrd="0" presId="urn:microsoft.com/office/officeart/2005/8/layout/pList1"/>
    <dgm:cxn modelId="{5849AB24-C27C-475B-AC5B-1DB1D05AEB8A}" type="presParOf" srcId="{C4125BB3-05AF-493D-9F42-D1D9916C4C52}" destId="{704F4BC4-748C-4B04-BB18-88D2CDA89731}" srcOrd="2" destOrd="0" presId="urn:microsoft.com/office/officeart/2005/8/layout/pList1"/>
    <dgm:cxn modelId="{6839E4A3-22B7-477C-A98E-DB890C538D3F}" type="presParOf" srcId="{704F4BC4-748C-4B04-BB18-88D2CDA89731}" destId="{F316DEA4-0942-4ACC-93CC-F624C73F47C8}" srcOrd="0" destOrd="0" presId="urn:microsoft.com/office/officeart/2005/8/layout/pList1"/>
    <dgm:cxn modelId="{91337F53-FBBC-467E-9C85-DEE2BC6494C8}" type="presParOf" srcId="{704F4BC4-748C-4B04-BB18-88D2CDA89731}" destId="{871A6263-9942-40B3-9273-4A86D45680B1}" srcOrd="1" destOrd="0" presId="urn:microsoft.com/office/officeart/2005/8/layout/pList1"/>
    <dgm:cxn modelId="{31A290EB-1A7A-4149-8C7A-DF88A858BEFB}" type="presParOf" srcId="{C4125BB3-05AF-493D-9F42-D1D9916C4C52}" destId="{191A7CCF-2DF6-47D1-B345-8E9DE7CE191D}" srcOrd="3" destOrd="0" presId="urn:microsoft.com/office/officeart/2005/8/layout/pList1"/>
    <dgm:cxn modelId="{82DBEF91-6A18-4EDA-B6AD-4DA795AA223A}" type="presParOf" srcId="{C4125BB3-05AF-493D-9F42-D1D9916C4C52}" destId="{268B09AD-53C1-46C8-B24C-A85ED4696FD8}" srcOrd="4" destOrd="0" presId="urn:microsoft.com/office/officeart/2005/8/layout/pList1"/>
    <dgm:cxn modelId="{D89B9C39-D8E6-4B59-A31F-B3ECE2000090}" type="presParOf" srcId="{268B09AD-53C1-46C8-B24C-A85ED4696FD8}" destId="{87EFE42A-C42F-4569-9E24-2021BB69380E}" srcOrd="0" destOrd="0" presId="urn:microsoft.com/office/officeart/2005/8/layout/pList1"/>
    <dgm:cxn modelId="{3BFEC922-DB16-4BA4-96A5-89D3DD0DF051}" type="presParOf" srcId="{268B09AD-53C1-46C8-B24C-A85ED4696FD8}" destId="{F82CF549-4263-4BAC-84CA-B578CB35A81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82ECDD-8453-4579-BE66-61A761C5658D}" type="doc">
      <dgm:prSet loTypeId="urn:microsoft.com/office/officeart/2005/8/layout/pList1" loCatId="list" qsTypeId="urn:microsoft.com/office/officeart/2005/8/quickstyle/3d2" qsCatId="3D" csTypeId="urn:microsoft.com/office/officeart/2005/8/colors/accent3_1" csCatId="accent3" phldr="1"/>
      <dgm:spPr/>
      <dgm:t>
        <a:bodyPr/>
        <a:lstStyle/>
        <a:p>
          <a:endParaRPr lang="en-IN"/>
        </a:p>
      </dgm:t>
    </dgm:pt>
    <dgm:pt modelId="{F39EAAD7-C95B-4C29-BEC8-153E4A9918A8}">
      <dgm:prSet phldrT="[Text]" custT="1"/>
      <dgm:spPr/>
      <dgm:t>
        <a:bodyPr/>
        <a:lstStyle/>
        <a:p>
          <a:r>
            <a:rPr lang="en-IN" sz="1600" b="1" dirty="0"/>
            <a:t>Driver Assistance</a:t>
          </a:r>
        </a:p>
      </dgm:t>
    </dgm:pt>
    <dgm:pt modelId="{2253ECAF-E3E1-4867-8BD5-5A773A6DC4D4}" type="parTrans" cxnId="{7CB16EAA-BF73-46EE-BA41-E7315A06AB4E}">
      <dgm:prSet/>
      <dgm:spPr/>
      <dgm:t>
        <a:bodyPr/>
        <a:lstStyle/>
        <a:p>
          <a:endParaRPr lang="en-IN"/>
        </a:p>
      </dgm:t>
    </dgm:pt>
    <dgm:pt modelId="{83A383E8-DCDA-4AC2-89A5-C1F45E1ACF48}" type="sibTrans" cxnId="{7CB16EAA-BF73-46EE-BA41-E7315A06AB4E}">
      <dgm:prSet/>
      <dgm:spPr/>
      <dgm:t>
        <a:bodyPr/>
        <a:lstStyle/>
        <a:p>
          <a:endParaRPr lang="en-IN"/>
        </a:p>
      </dgm:t>
    </dgm:pt>
    <dgm:pt modelId="{2F57B492-4106-4BF0-9834-2A6F1E0360E6}">
      <dgm:prSet phldrT="[Text]" custT="1"/>
      <dgm:spPr/>
      <dgm:t>
        <a:bodyPr/>
        <a:lstStyle/>
        <a:p>
          <a:r>
            <a:rPr lang="en-IN" sz="1600" b="1" dirty="0"/>
            <a:t>Pedestrian Safety</a:t>
          </a:r>
        </a:p>
      </dgm:t>
    </dgm:pt>
    <dgm:pt modelId="{A740F1F8-46BF-44BE-B98E-593E6003CD19}" type="parTrans" cxnId="{EFCE09C8-92CF-4A22-ACF8-805049C4B7BD}">
      <dgm:prSet/>
      <dgm:spPr/>
      <dgm:t>
        <a:bodyPr/>
        <a:lstStyle/>
        <a:p>
          <a:endParaRPr lang="en-IN"/>
        </a:p>
      </dgm:t>
    </dgm:pt>
    <dgm:pt modelId="{105B25A9-E39C-43BC-AB3B-D55B0EE73428}" type="sibTrans" cxnId="{EFCE09C8-92CF-4A22-ACF8-805049C4B7BD}">
      <dgm:prSet/>
      <dgm:spPr/>
      <dgm:t>
        <a:bodyPr/>
        <a:lstStyle/>
        <a:p>
          <a:endParaRPr lang="en-IN"/>
        </a:p>
      </dgm:t>
    </dgm:pt>
    <dgm:pt modelId="{6CF8858C-5096-497F-BEB6-BA2F237FB4FC}">
      <dgm:prSet phldrT="[Text]" custT="1"/>
      <dgm:spPr/>
      <dgm:t>
        <a:bodyPr/>
        <a:lstStyle/>
        <a:p>
          <a:r>
            <a:rPr lang="en-IN" sz="1600" b="1" dirty="0"/>
            <a:t>Special needs assistance</a:t>
          </a:r>
        </a:p>
      </dgm:t>
    </dgm:pt>
    <dgm:pt modelId="{E1CA2A57-0DAD-429E-A1AC-A9AB0B117651}" type="parTrans" cxnId="{13C3F957-04A7-468B-A262-17E5E818F9E7}">
      <dgm:prSet/>
      <dgm:spPr/>
      <dgm:t>
        <a:bodyPr/>
        <a:lstStyle/>
        <a:p>
          <a:endParaRPr lang="en-IN"/>
        </a:p>
      </dgm:t>
    </dgm:pt>
    <dgm:pt modelId="{1FCD3C47-CD5B-4841-A685-C3A7C85E5B03}" type="sibTrans" cxnId="{13C3F957-04A7-468B-A262-17E5E818F9E7}">
      <dgm:prSet/>
      <dgm:spPr/>
      <dgm:t>
        <a:bodyPr/>
        <a:lstStyle/>
        <a:p>
          <a:endParaRPr lang="en-IN"/>
        </a:p>
      </dgm:t>
    </dgm:pt>
    <dgm:pt modelId="{18236ED7-D5BA-42D3-9491-87259B889821}">
      <dgm:prSet phldrT="[Text]" custT="1"/>
      <dgm:spPr/>
      <dgm:t>
        <a:bodyPr/>
        <a:lstStyle/>
        <a:p>
          <a:r>
            <a:rPr lang="en-IN" sz="1600" b="1" dirty="0"/>
            <a:t>Autonomous</a:t>
          </a:r>
          <a:r>
            <a:rPr lang="en-IN" sz="1300" dirty="0"/>
            <a:t> </a:t>
          </a:r>
          <a:r>
            <a:rPr lang="en-IN" sz="1600" b="1" dirty="0"/>
            <a:t>Cars</a:t>
          </a:r>
          <a:endParaRPr lang="en-IN" sz="1300" b="1" dirty="0"/>
        </a:p>
      </dgm:t>
    </dgm:pt>
    <dgm:pt modelId="{48AE5025-2C74-4ED7-9D10-1D4B46C56809}" type="parTrans" cxnId="{49C0F878-B0A0-44C0-AF31-82112B63ABA1}">
      <dgm:prSet/>
      <dgm:spPr/>
      <dgm:t>
        <a:bodyPr/>
        <a:lstStyle/>
        <a:p>
          <a:endParaRPr lang="en-IN"/>
        </a:p>
      </dgm:t>
    </dgm:pt>
    <dgm:pt modelId="{DF716A27-646E-4C0E-AC2C-6E67D44DD297}" type="sibTrans" cxnId="{49C0F878-B0A0-44C0-AF31-82112B63ABA1}">
      <dgm:prSet/>
      <dgm:spPr/>
      <dgm:t>
        <a:bodyPr/>
        <a:lstStyle/>
        <a:p>
          <a:endParaRPr lang="en-IN"/>
        </a:p>
      </dgm:t>
    </dgm:pt>
    <dgm:pt modelId="{D3250A74-6A63-4C54-8680-99D6EC19948D}">
      <dgm:prSet phldrT="[Text]" custT="1"/>
      <dgm:spPr/>
      <dgm:t>
        <a:bodyPr/>
        <a:lstStyle/>
        <a:p>
          <a:r>
            <a:rPr lang="en-IN" sz="1600" b="1" dirty="0"/>
            <a:t>Road Safety</a:t>
          </a:r>
        </a:p>
      </dgm:t>
    </dgm:pt>
    <dgm:pt modelId="{4D70288D-B0E3-4A7B-B849-99673DEF1400}" type="parTrans" cxnId="{3F9C2A93-8165-4504-AD48-6CCF35537571}">
      <dgm:prSet/>
      <dgm:spPr/>
      <dgm:t>
        <a:bodyPr/>
        <a:lstStyle/>
        <a:p>
          <a:endParaRPr lang="en-IN"/>
        </a:p>
      </dgm:t>
    </dgm:pt>
    <dgm:pt modelId="{C8409A03-F690-4747-8AE2-6217FBEDAFCE}" type="sibTrans" cxnId="{3F9C2A93-8165-4504-AD48-6CCF35537571}">
      <dgm:prSet/>
      <dgm:spPr/>
      <dgm:t>
        <a:bodyPr/>
        <a:lstStyle/>
        <a:p>
          <a:endParaRPr lang="en-IN"/>
        </a:p>
      </dgm:t>
    </dgm:pt>
    <dgm:pt modelId="{31AF7C65-0BB1-4253-98C8-0FDCDAEBB476}">
      <dgm:prSet phldrT="[Text]" custT="1"/>
      <dgm:spPr/>
      <dgm:t>
        <a:bodyPr/>
        <a:lstStyle/>
        <a:p>
          <a:r>
            <a:rPr lang="en-IN" sz="1600" b="1" dirty="0"/>
            <a:t>Traffic Management</a:t>
          </a:r>
        </a:p>
      </dgm:t>
    </dgm:pt>
    <dgm:pt modelId="{E700E819-4424-4661-A34F-DB8CEA0D5885}" type="parTrans" cxnId="{7CB232C5-6B26-4132-B67D-46D1823E5E63}">
      <dgm:prSet/>
      <dgm:spPr/>
      <dgm:t>
        <a:bodyPr/>
        <a:lstStyle/>
        <a:p>
          <a:endParaRPr lang="en-IN"/>
        </a:p>
      </dgm:t>
    </dgm:pt>
    <dgm:pt modelId="{B71243C2-F8BB-4B77-B084-CBECA9D9E758}" type="sibTrans" cxnId="{7CB232C5-6B26-4132-B67D-46D1823E5E63}">
      <dgm:prSet/>
      <dgm:spPr/>
      <dgm:t>
        <a:bodyPr/>
        <a:lstStyle/>
        <a:p>
          <a:endParaRPr lang="en-IN"/>
        </a:p>
      </dgm:t>
    </dgm:pt>
    <dgm:pt modelId="{2A3DDDD8-123C-4321-9F5D-894F5A7A2700}">
      <dgm:prSet phldrT="[Text]" custT="1"/>
      <dgm:spPr/>
      <dgm:t>
        <a:bodyPr/>
        <a:lstStyle/>
        <a:p>
          <a:r>
            <a:rPr lang="en-IN" sz="1600" b="1" dirty="0"/>
            <a:t>Navigation</a:t>
          </a:r>
          <a:endParaRPr lang="en-IN" sz="1300" b="1" dirty="0"/>
        </a:p>
      </dgm:t>
    </dgm:pt>
    <dgm:pt modelId="{870ABBF1-F190-4B49-AB67-53D85B5D27CD}" type="parTrans" cxnId="{57D22CE5-CF50-46F6-B9BB-81BB4C4338F6}">
      <dgm:prSet/>
      <dgm:spPr/>
      <dgm:t>
        <a:bodyPr/>
        <a:lstStyle/>
        <a:p>
          <a:endParaRPr lang="en-IN"/>
        </a:p>
      </dgm:t>
    </dgm:pt>
    <dgm:pt modelId="{BD19061B-3BD8-41CE-8912-2534EAFD87F0}" type="sibTrans" cxnId="{57D22CE5-CF50-46F6-B9BB-81BB4C4338F6}">
      <dgm:prSet/>
      <dgm:spPr/>
      <dgm:t>
        <a:bodyPr/>
        <a:lstStyle/>
        <a:p>
          <a:endParaRPr lang="en-IN"/>
        </a:p>
      </dgm:t>
    </dgm:pt>
    <dgm:pt modelId="{F47E7555-E1BF-4D1A-96DA-141D9BB1422C}">
      <dgm:prSet phldrT="[Text]" custT="1"/>
      <dgm:spPr/>
      <dgm:t>
        <a:bodyPr/>
        <a:lstStyle/>
        <a:p>
          <a:r>
            <a:rPr lang="en-IN" sz="1600" b="1" dirty="0"/>
            <a:t>Transport planning</a:t>
          </a:r>
        </a:p>
      </dgm:t>
    </dgm:pt>
    <dgm:pt modelId="{B9DE7162-045B-477E-B4F5-DE123EBE15F3}" type="parTrans" cxnId="{AD2AE053-2547-4A1C-8E25-56D22DA00486}">
      <dgm:prSet/>
      <dgm:spPr/>
      <dgm:t>
        <a:bodyPr/>
        <a:lstStyle/>
        <a:p>
          <a:endParaRPr lang="en-IN"/>
        </a:p>
      </dgm:t>
    </dgm:pt>
    <dgm:pt modelId="{467424CD-FCB8-4403-8204-CD959E08A4E5}" type="sibTrans" cxnId="{AD2AE053-2547-4A1C-8E25-56D22DA00486}">
      <dgm:prSet/>
      <dgm:spPr/>
      <dgm:t>
        <a:bodyPr/>
        <a:lstStyle/>
        <a:p>
          <a:endParaRPr lang="en-IN"/>
        </a:p>
      </dgm:t>
    </dgm:pt>
    <dgm:pt modelId="{8B40CA47-D703-4C9B-B3A0-21B86F374B30}">
      <dgm:prSet phldrT="[Text]" custT="1"/>
      <dgm:spPr/>
      <dgm:t>
        <a:bodyPr/>
        <a:lstStyle/>
        <a:p>
          <a:r>
            <a:rPr lang="en-IN" sz="1600" b="1" dirty="0"/>
            <a:t>Smart Cities</a:t>
          </a:r>
        </a:p>
      </dgm:t>
    </dgm:pt>
    <dgm:pt modelId="{FF95B261-78A5-4D59-BC33-EE037445118B}" type="parTrans" cxnId="{1E0D890D-3F58-4B81-BF2A-B9800F28F997}">
      <dgm:prSet/>
      <dgm:spPr/>
      <dgm:t>
        <a:bodyPr/>
        <a:lstStyle/>
        <a:p>
          <a:endParaRPr lang="en-IN"/>
        </a:p>
      </dgm:t>
    </dgm:pt>
    <dgm:pt modelId="{9B65FAE8-D3AC-45C2-85CF-D442CB8BFD62}" type="sibTrans" cxnId="{1E0D890D-3F58-4B81-BF2A-B9800F28F997}">
      <dgm:prSet/>
      <dgm:spPr/>
      <dgm:t>
        <a:bodyPr/>
        <a:lstStyle/>
        <a:p>
          <a:endParaRPr lang="en-IN"/>
        </a:p>
      </dgm:t>
    </dgm:pt>
    <dgm:pt modelId="{215857DF-4A05-4B70-B9F3-23588F9F840A}" type="pres">
      <dgm:prSet presAssocID="{9282ECDD-8453-4579-BE66-61A761C5658D}" presName="Name0" presStyleCnt="0">
        <dgm:presLayoutVars>
          <dgm:dir/>
          <dgm:resizeHandles val="exact"/>
        </dgm:presLayoutVars>
      </dgm:prSet>
      <dgm:spPr/>
    </dgm:pt>
    <dgm:pt modelId="{B4FC781F-234F-4D02-94FA-699A1629F6FF}" type="pres">
      <dgm:prSet presAssocID="{F39EAAD7-C95B-4C29-BEC8-153E4A9918A8}" presName="compNode" presStyleCnt="0"/>
      <dgm:spPr/>
    </dgm:pt>
    <dgm:pt modelId="{1D693468-9055-4BCC-B212-8BCFC5EEA208}" type="pres">
      <dgm:prSet presAssocID="{F39EAAD7-C95B-4C29-BEC8-153E4A9918A8}" presName="pict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E6D98FD8-8D75-4935-A06A-C6B12868D8CA}" type="pres">
      <dgm:prSet presAssocID="{F39EAAD7-C95B-4C29-BEC8-153E4A9918A8}" presName="textRect" presStyleLbl="revTx" presStyleIdx="0" presStyleCnt="9">
        <dgm:presLayoutVars>
          <dgm:bulletEnabled val="1"/>
        </dgm:presLayoutVars>
      </dgm:prSet>
      <dgm:spPr/>
    </dgm:pt>
    <dgm:pt modelId="{F33B39CE-B896-4A08-A396-951F8ADB24D7}" type="pres">
      <dgm:prSet presAssocID="{83A383E8-DCDA-4AC2-89A5-C1F45E1ACF48}" presName="sibTrans" presStyleLbl="sibTrans2D1" presStyleIdx="0" presStyleCnt="0"/>
      <dgm:spPr/>
    </dgm:pt>
    <dgm:pt modelId="{F831206A-82EB-4723-94A0-738FE10E50D3}" type="pres">
      <dgm:prSet presAssocID="{2F57B492-4106-4BF0-9834-2A6F1E0360E6}" presName="compNode" presStyleCnt="0"/>
      <dgm:spPr/>
    </dgm:pt>
    <dgm:pt modelId="{FBD2B701-427E-4D3E-9A04-D087B36463A6}" type="pres">
      <dgm:prSet presAssocID="{2F57B492-4106-4BF0-9834-2A6F1E0360E6}" presName="pictRect" presStyleLbl="node1" presStyleIdx="1" presStyleCnt="9"/>
      <dgm:spPr>
        <a:blipFill>
          <a:blip xmlns:r="http://schemas.openxmlformats.org/officeDocument/2006/relationships" r:embed="rId2"/>
          <a:srcRect/>
          <a:stretch>
            <a:fillRect l="-4000" r="-4000"/>
          </a:stretch>
        </a:blipFill>
      </dgm:spPr>
    </dgm:pt>
    <dgm:pt modelId="{C20538F3-C9AB-4BD1-810A-3CAC7EEB3B33}" type="pres">
      <dgm:prSet presAssocID="{2F57B492-4106-4BF0-9834-2A6F1E0360E6}" presName="textRect" presStyleLbl="revTx" presStyleIdx="1" presStyleCnt="9">
        <dgm:presLayoutVars>
          <dgm:bulletEnabled val="1"/>
        </dgm:presLayoutVars>
      </dgm:prSet>
      <dgm:spPr/>
    </dgm:pt>
    <dgm:pt modelId="{673B81D1-DBDE-4ADF-A0FF-67DED516316D}" type="pres">
      <dgm:prSet presAssocID="{105B25A9-E39C-43BC-AB3B-D55B0EE73428}" presName="sibTrans" presStyleLbl="sibTrans2D1" presStyleIdx="0" presStyleCnt="0"/>
      <dgm:spPr/>
    </dgm:pt>
    <dgm:pt modelId="{ECBFB12E-6403-48CE-BB7F-900985206CF1}" type="pres">
      <dgm:prSet presAssocID="{6CF8858C-5096-497F-BEB6-BA2F237FB4FC}" presName="compNode" presStyleCnt="0"/>
      <dgm:spPr/>
    </dgm:pt>
    <dgm:pt modelId="{BD92D0D6-3E70-493D-88FE-6C8B07269E70}" type="pres">
      <dgm:prSet presAssocID="{6CF8858C-5096-497F-BEB6-BA2F237FB4FC}" presName="pictRect" presStyleLbl="node1" presStyleIdx="2" presStyleCnt="9"/>
      <dgm:spPr>
        <a:blipFill>
          <a:blip xmlns:r="http://schemas.openxmlformats.org/officeDocument/2006/relationships" r:embed="rId3"/>
          <a:srcRect/>
          <a:stretch>
            <a:fillRect l="-2000" r="-2000"/>
          </a:stretch>
        </a:blipFill>
      </dgm:spPr>
    </dgm:pt>
    <dgm:pt modelId="{044761A4-2A84-484F-928F-9CC26442CB14}" type="pres">
      <dgm:prSet presAssocID="{6CF8858C-5096-497F-BEB6-BA2F237FB4FC}" presName="textRect" presStyleLbl="revTx" presStyleIdx="2" presStyleCnt="9">
        <dgm:presLayoutVars>
          <dgm:bulletEnabled val="1"/>
        </dgm:presLayoutVars>
      </dgm:prSet>
      <dgm:spPr/>
    </dgm:pt>
    <dgm:pt modelId="{FC7C0B36-77B3-4D5F-9F80-4C65ACCA5259}" type="pres">
      <dgm:prSet presAssocID="{1FCD3C47-CD5B-4841-A685-C3A7C85E5B03}" presName="sibTrans" presStyleLbl="sibTrans2D1" presStyleIdx="0" presStyleCnt="0"/>
      <dgm:spPr/>
    </dgm:pt>
    <dgm:pt modelId="{D3CDCE28-7918-4E5D-8A76-625F34056B01}" type="pres">
      <dgm:prSet presAssocID="{18236ED7-D5BA-42D3-9491-87259B889821}" presName="compNode" presStyleCnt="0"/>
      <dgm:spPr/>
    </dgm:pt>
    <dgm:pt modelId="{F4749989-FEED-4E54-A270-294D32266E50}" type="pres">
      <dgm:prSet presAssocID="{18236ED7-D5BA-42D3-9491-87259B889821}" presName="pictRect" presStyleLbl="node1" presStyleIdx="3" presStyleCnt="9"/>
      <dgm:spPr>
        <a:blipFill>
          <a:blip xmlns:r="http://schemas.openxmlformats.org/officeDocument/2006/relationships" r:embed="rId4"/>
          <a:srcRect/>
          <a:stretch>
            <a:fillRect l="-11000" r="-11000"/>
          </a:stretch>
        </a:blipFill>
      </dgm:spPr>
    </dgm:pt>
    <dgm:pt modelId="{602A0B81-58EE-4999-A695-AB75B49D5083}" type="pres">
      <dgm:prSet presAssocID="{18236ED7-D5BA-42D3-9491-87259B889821}" presName="textRect" presStyleLbl="revTx" presStyleIdx="3" presStyleCnt="9">
        <dgm:presLayoutVars>
          <dgm:bulletEnabled val="1"/>
        </dgm:presLayoutVars>
      </dgm:prSet>
      <dgm:spPr/>
    </dgm:pt>
    <dgm:pt modelId="{C4D7E0B0-E75A-4C33-B83A-0D36579A460D}" type="pres">
      <dgm:prSet presAssocID="{DF716A27-646E-4C0E-AC2C-6E67D44DD297}" presName="sibTrans" presStyleLbl="sibTrans2D1" presStyleIdx="0" presStyleCnt="0"/>
      <dgm:spPr/>
    </dgm:pt>
    <dgm:pt modelId="{74AE0D33-14DD-4761-BE32-F445E354521F}" type="pres">
      <dgm:prSet presAssocID="{D3250A74-6A63-4C54-8680-99D6EC19948D}" presName="compNode" presStyleCnt="0"/>
      <dgm:spPr/>
    </dgm:pt>
    <dgm:pt modelId="{29D29B2C-18E0-4FDD-B328-C6EEA2291FB8}" type="pres">
      <dgm:prSet presAssocID="{D3250A74-6A63-4C54-8680-99D6EC19948D}" presName="pictRect" presStyleLbl="node1" presStyleIdx="4" presStyleCnt="9"/>
      <dgm:spPr>
        <a:blipFill>
          <a:blip xmlns:r="http://schemas.openxmlformats.org/officeDocument/2006/relationships" r:embed="rId5"/>
          <a:srcRect/>
          <a:stretch>
            <a:fillRect l="-2000" r="-2000"/>
          </a:stretch>
        </a:blipFill>
      </dgm:spPr>
    </dgm:pt>
    <dgm:pt modelId="{4EDB12EC-7D3B-4597-AA56-F127ED6BD19E}" type="pres">
      <dgm:prSet presAssocID="{D3250A74-6A63-4C54-8680-99D6EC19948D}" presName="textRect" presStyleLbl="revTx" presStyleIdx="4" presStyleCnt="9">
        <dgm:presLayoutVars>
          <dgm:bulletEnabled val="1"/>
        </dgm:presLayoutVars>
      </dgm:prSet>
      <dgm:spPr/>
    </dgm:pt>
    <dgm:pt modelId="{BF55FCFF-D730-419F-8FC0-314D256F6644}" type="pres">
      <dgm:prSet presAssocID="{C8409A03-F690-4747-8AE2-6217FBEDAFCE}" presName="sibTrans" presStyleLbl="sibTrans2D1" presStyleIdx="0" presStyleCnt="0"/>
      <dgm:spPr/>
    </dgm:pt>
    <dgm:pt modelId="{247F20FD-955D-4F42-B629-522E607F3D70}" type="pres">
      <dgm:prSet presAssocID="{31AF7C65-0BB1-4253-98C8-0FDCDAEBB476}" presName="compNode" presStyleCnt="0"/>
      <dgm:spPr/>
    </dgm:pt>
    <dgm:pt modelId="{67E45857-666D-4E29-B459-EAC2187F6B45}" type="pres">
      <dgm:prSet presAssocID="{31AF7C65-0BB1-4253-98C8-0FDCDAEBB476}" presName="pictRect" presStyleLbl="node1" presStyleIdx="5" presStyleCnt="9"/>
      <dgm:spPr>
        <a:blipFill>
          <a:blip xmlns:r="http://schemas.openxmlformats.org/officeDocument/2006/relationships" r:embed="rId6"/>
          <a:srcRect/>
          <a:stretch>
            <a:fillRect l="-10000" r="-10000"/>
          </a:stretch>
        </a:blipFill>
      </dgm:spPr>
    </dgm:pt>
    <dgm:pt modelId="{705FF2B4-A47E-4A1B-B65F-5B2C3B84F1AF}" type="pres">
      <dgm:prSet presAssocID="{31AF7C65-0BB1-4253-98C8-0FDCDAEBB476}" presName="textRect" presStyleLbl="revTx" presStyleIdx="5" presStyleCnt="9">
        <dgm:presLayoutVars>
          <dgm:bulletEnabled val="1"/>
        </dgm:presLayoutVars>
      </dgm:prSet>
      <dgm:spPr/>
    </dgm:pt>
    <dgm:pt modelId="{D44EB9F5-8C96-485B-B22C-AF57ED46DFC5}" type="pres">
      <dgm:prSet presAssocID="{B71243C2-F8BB-4B77-B084-CBECA9D9E758}" presName="sibTrans" presStyleLbl="sibTrans2D1" presStyleIdx="0" presStyleCnt="0"/>
      <dgm:spPr/>
    </dgm:pt>
    <dgm:pt modelId="{28858710-7A61-46A6-AB0A-D751164B8256}" type="pres">
      <dgm:prSet presAssocID="{2A3DDDD8-123C-4321-9F5D-894F5A7A2700}" presName="compNode" presStyleCnt="0"/>
      <dgm:spPr/>
    </dgm:pt>
    <dgm:pt modelId="{3446E1F0-2326-4DFF-AF6C-A1C6E95840DC}" type="pres">
      <dgm:prSet presAssocID="{2A3DDDD8-123C-4321-9F5D-894F5A7A2700}" presName="pictRect" presStyleLbl="node1" presStyleIdx="6" presStyleCnt="9"/>
      <dgm:spPr>
        <a:blipFill>
          <a:blip xmlns:r="http://schemas.openxmlformats.org/officeDocument/2006/relationships" r:embed="rId7"/>
          <a:srcRect/>
          <a:stretch>
            <a:fillRect t="-14000" b="-14000"/>
          </a:stretch>
        </a:blipFill>
      </dgm:spPr>
    </dgm:pt>
    <dgm:pt modelId="{0CF291B4-60A4-4BA9-BEC9-A0C2215A53F9}" type="pres">
      <dgm:prSet presAssocID="{2A3DDDD8-123C-4321-9F5D-894F5A7A2700}" presName="textRect" presStyleLbl="revTx" presStyleIdx="6" presStyleCnt="9">
        <dgm:presLayoutVars>
          <dgm:bulletEnabled val="1"/>
        </dgm:presLayoutVars>
      </dgm:prSet>
      <dgm:spPr/>
    </dgm:pt>
    <dgm:pt modelId="{9CB71425-58A1-4626-9DBB-1CD4B4E5B668}" type="pres">
      <dgm:prSet presAssocID="{BD19061B-3BD8-41CE-8912-2534EAFD87F0}" presName="sibTrans" presStyleLbl="sibTrans2D1" presStyleIdx="0" presStyleCnt="0"/>
      <dgm:spPr/>
    </dgm:pt>
    <dgm:pt modelId="{627E178E-94C0-484B-B776-64247CB06457}" type="pres">
      <dgm:prSet presAssocID="{F47E7555-E1BF-4D1A-96DA-141D9BB1422C}" presName="compNode" presStyleCnt="0"/>
      <dgm:spPr/>
    </dgm:pt>
    <dgm:pt modelId="{2F9F59ED-9DCE-44B1-9857-381AD4CF32DA}" type="pres">
      <dgm:prSet presAssocID="{F47E7555-E1BF-4D1A-96DA-141D9BB1422C}" presName="pictRect" presStyleLbl="node1" presStyleIdx="7" presStyleCnt="9"/>
      <dgm:spPr>
        <a:blipFill>
          <a:blip xmlns:r="http://schemas.openxmlformats.org/officeDocument/2006/relationships" r:embed="rId8"/>
          <a:srcRect/>
          <a:stretch>
            <a:fillRect t="-11000" b="-11000"/>
          </a:stretch>
        </a:blipFill>
      </dgm:spPr>
    </dgm:pt>
    <dgm:pt modelId="{3BB1734D-6E05-4D92-929E-C1AFACCEEE5A}" type="pres">
      <dgm:prSet presAssocID="{F47E7555-E1BF-4D1A-96DA-141D9BB1422C}" presName="textRect" presStyleLbl="revTx" presStyleIdx="7" presStyleCnt="9">
        <dgm:presLayoutVars>
          <dgm:bulletEnabled val="1"/>
        </dgm:presLayoutVars>
      </dgm:prSet>
      <dgm:spPr/>
    </dgm:pt>
    <dgm:pt modelId="{A511FABE-41D3-4D06-945A-BB507F745533}" type="pres">
      <dgm:prSet presAssocID="{467424CD-FCB8-4403-8204-CD959E08A4E5}" presName="sibTrans" presStyleLbl="sibTrans2D1" presStyleIdx="0" presStyleCnt="0"/>
      <dgm:spPr/>
    </dgm:pt>
    <dgm:pt modelId="{D9D18F3C-84E1-4AC3-97C3-5252C3EAAAB8}" type="pres">
      <dgm:prSet presAssocID="{8B40CA47-D703-4C9B-B3A0-21B86F374B30}" presName="compNode" presStyleCnt="0"/>
      <dgm:spPr/>
    </dgm:pt>
    <dgm:pt modelId="{A48C8B2A-0FE4-422B-9B93-9EAA18CA0B51}" type="pres">
      <dgm:prSet presAssocID="{8B40CA47-D703-4C9B-B3A0-21B86F374B30}" presName="pictRect" presStyleLbl="node1" presStyleIdx="8" presStyleCnt="9"/>
      <dgm:spPr>
        <a:blipFill>
          <a:blip xmlns:r="http://schemas.openxmlformats.org/officeDocument/2006/relationships" r:embed="rId9"/>
          <a:srcRect/>
          <a:stretch>
            <a:fillRect/>
          </a:stretch>
        </a:blipFill>
      </dgm:spPr>
    </dgm:pt>
    <dgm:pt modelId="{AB875264-284D-4895-B6F9-6D5AFAAE22A9}" type="pres">
      <dgm:prSet presAssocID="{8B40CA47-D703-4C9B-B3A0-21B86F374B30}" presName="textRect" presStyleLbl="revTx" presStyleIdx="8" presStyleCnt="9">
        <dgm:presLayoutVars>
          <dgm:bulletEnabled val="1"/>
        </dgm:presLayoutVars>
      </dgm:prSet>
      <dgm:spPr/>
    </dgm:pt>
  </dgm:ptLst>
  <dgm:cxnLst>
    <dgm:cxn modelId="{EA41D205-FF88-4685-898E-D2D0D2DC6CEE}" type="presOf" srcId="{BD19061B-3BD8-41CE-8912-2534EAFD87F0}" destId="{9CB71425-58A1-4626-9DBB-1CD4B4E5B668}" srcOrd="0" destOrd="0" presId="urn:microsoft.com/office/officeart/2005/8/layout/pList1"/>
    <dgm:cxn modelId="{1E0D890D-3F58-4B81-BF2A-B9800F28F997}" srcId="{9282ECDD-8453-4579-BE66-61A761C5658D}" destId="{8B40CA47-D703-4C9B-B3A0-21B86F374B30}" srcOrd="8" destOrd="0" parTransId="{FF95B261-78A5-4D59-BC33-EE037445118B}" sibTransId="{9B65FAE8-D3AC-45C2-85CF-D442CB8BFD62}"/>
    <dgm:cxn modelId="{9850A511-E3BB-49BE-B56A-82B589DC1483}" type="presOf" srcId="{F47E7555-E1BF-4D1A-96DA-141D9BB1422C}" destId="{3BB1734D-6E05-4D92-929E-C1AFACCEEE5A}" srcOrd="0" destOrd="0" presId="urn:microsoft.com/office/officeart/2005/8/layout/pList1"/>
    <dgm:cxn modelId="{46124F1D-8D44-45A6-BFF0-2EAE747844A4}" type="presOf" srcId="{D3250A74-6A63-4C54-8680-99D6EC19948D}" destId="{4EDB12EC-7D3B-4597-AA56-F127ED6BD19E}" srcOrd="0" destOrd="0" presId="urn:microsoft.com/office/officeart/2005/8/layout/pList1"/>
    <dgm:cxn modelId="{90A5852D-58F2-4FB8-8B38-B531C6F3F30A}" type="presOf" srcId="{6CF8858C-5096-497F-BEB6-BA2F237FB4FC}" destId="{044761A4-2A84-484F-928F-9CC26442CB14}" srcOrd="0" destOrd="0" presId="urn:microsoft.com/office/officeart/2005/8/layout/pList1"/>
    <dgm:cxn modelId="{0942F22D-3715-4B1C-836A-92B74F28B42B}" type="presOf" srcId="{105B25A9-E39C-43BC-AB3B-D55B0EE73428}" destId="{673B81D1-DBDE-4ADF-A0FF-67DED516316D}" srcOrd="0" destOrd="0" presId="urn:microsoft.com/office/officeart/2005/8/layout/pList1"/>
    <dgm:cxn modelId="{DF02655B-E205-47CF-9284-8180C930ED63}" type="presOf" srcId="{8B40CA47-D703-4C9B-B3A0-21B86F374B30}" destId="{AB875264-284D-4895-B6F9-6D5AFAAE22A9}" srcOrd="0" destOrd="0" presId="urn:microsoft.com/office/officeart/2005/8/layout/pList1"/>
    <dgm:cxn modelId="{11D08C44-AA01-4BD4-97B5-F52BE8F2B755}" type="presOf" srcId="{83A383E8-DCDA-4AC2-89A5-C1F45E1ACF48}" destId="{F33B39CE-B896-4A08-A396-951F8ADB24D7}" srcOrd="0" destOrd="0" presId="urn:microsoft.com/office/officeart/2005/8/layout/pList1"/>
    <dgm:cxn modelId="{AD99C849-43AC-4748-984A-663E18F99003}" type="presOf" srcId="{F39EAAD7-C95B-4C29-BEC8-153E4A9918A8}" destId="{E6D98FD8-8D75-4935-A06A-C6B12868D8CA}" srcOrd="0" destOrd="0" presId="urn:microsoft.com/office/officeart/2005/8/layout/pList1"/>
    <dgm:cxn modelId="{A084166C-F37A-47F6-B678-DECDB0CEE5F5}" type="presOf" srcId="{B71243C2-F8BB-4B77-B084-CBECA9D9E758}" destId="{D44EB9F5-8C96-485B-B22C-AF57ED46DFC5}" srcOrd="0" destOrd="0" presId="urn:microsoft.com/office/officeart/2005/8/layout/pList1"/>
    <dgm:cxn modelId="{8869404C-06FA-4AF4-898C-D1C4E07BDF54}" type="presOf" srcId="{9282ECDD-8453-4579-BE66-61A761C5658D}" destId="{215857DF-4A05-4B70-B9F3-23588F9F840A}" srcOrd="0" destOrd="0" presId="urn:microsoft.com/office/officeart/2005/8/layout/pList1"/>
    <dgm:cxn modelId="{555CDE6D-1EE8-446B-B88C-E0E70AD00991}" type="presOf" srcId="{DF716A27-646E-4C0E-AC2C-6E67D44DD297}" destId="{C4D7E0B0-E75A-4C33-B83A-0D36579A460D}" srcOrd="0" destOrd="0" presId="urn:microsoft.com/office/officeart/2005/8/layout/pList1"/>
    <dgm:cxn modelId="{AD2AE053-2547-4A1C-8E25-56D22DA00486}" srcId="{9282ECDD-8453-4579-BE66-61A761C5658D}" destId="{F47E7555-E1BF-4D1A-96DA-141D9BB1422C}" srcOrd="7" destOrd="0" parTransId="{B9DE7162-045B-477E-B4F5-DE123EBE15F3}" sibTransId="{467424CD-FCB8-4403-8204-CD959E08A4E5}"/>
    <dgm:cxn modelId="{13C3F957-04A7-468B-A262-17E5E818F9E7}" srcId="{9282ECDD-8453-4579-BE66-61A761C5658D}" destId="{6CF8858C-5096-497F-BEB6-BA2F237FB4FC}" srcOrd="2" destOrd="0" parTransId="{E1CA2A57-0DAD-429E-A1AC-A9AB0B117651}" sibTransId="{1FCD3C47-CD5B-4841-A685-C3A7C85E5B03}"/>
    <dgm:cxn modelId="{49C0F878-B0A0-44C0-AF31-82112B63ABA1}" srcId="{9282ECDD-8453-4579-BE66-61A761C5658D}" destId="{18236ED7-D5BA-42D3-9491-87259B889821}" srcOrd="3" destOrd="0" parTransId="{48AE5025-2C74-4ED7-9D10-1D4B46C56809}" sibTransId="{DF716A27-646E-4C0E-AC2C-6E67D44DD297}"/>
    <dgm:cxn modelId="{252C527C-3A1B-4AA2-97BB-4ED450B84EF9}" type="presOf" srcId="{2F57B492-4106-4BF0-9834-2A6F1E0360E6}" destId="{C20538F3-C9AB-4BD1-810A-3CAC7EEB3B33}" srcOrd="0" destOrd="0" presId="urn:microsoft.com/office/officeart/2005/8/layout/pList1"/>
    <dgm:cxn modelId="{B05A7591-5223-499B-9D81-E56531FB753F}" type="presOf" srcId="{C8409A03-F690-4747-8AE2-6217FBEDAFCE}" destId="{BF55FCFF-D730-419F-8FC0-314D256F6644}" srcOrd="0" destOrd="0" presId="urn:microsoft.com/office/officeart/2005/8/layout/pList1"/>
    <dgm:cxn modelId="{3F9C2A93-8165-4504-AD48-6CCF35537571}" srcId="{9282ECDD-8453-4579-BE66-61A761C5658D}" destId="{D3250A74-6A63-4C54-8680-99D6EC19948D}" srcOrd="4" destOrd="0" parTransId="{4D70288D-B0E3-4A7B-B849-99673DEF1400}" sibTransId="{C8409A03-F690-4747-8AE2-6217FBEDAFCE}"/>
    <dgm:cxn modelId="{021E04A5-CA47-48BD-8BE4-A75FB4F6601A}" type="presOf" srcId="{467424CD-FCB8-4403-8204-CD959E08A4E5}" destId="{A511FABE-41D3-4D06-945A-BB507F745533}" srcOrd="0" destOrd="0" presId="urn:microsoft.com/office/officeart/2005/8/layout/pList1"/>
    <dgm:cxn modelId="{0B9CFFA6-9FB3-426D-B458-49FE5BF31749}" type="presOf" srcId="{18236ED7-D5BA-42D3-9491-87259B889821}" destId="{602A0B81-58EE-4999-A695-AB75B49D5083}" srcOrd="0" destOrd="0" presId="urn:microsoft.com/office/officeart/2005/8/layout/pList1"/>
    <dgm:cxn modelId="{7CB16EAA-BF73-46EE-BA41-E7315A06AB4E}" srcId="{9282ECDD-8453-4579-BE66-61A761C5658D}" destId="{F39EAAD7-C95B-4C29-BEC8-153E4A9918A8}" srcOrd="0" destOrd="0" parTransId="{2253ECAF-E3E1-4867-8BD5-5A773A6DC4D4}" sibTransId="{83A383E8-DCDA-4AC2-89A5-C1F45E1ACF48}"/>
    <dgm:cxn modelId="{2B46D1B9-BCC3-4B22-80F0-BD2E770D1D0F}" type="presOf" srcId="{31AF7C65-0BB1-4253-98C8-0FDCDAEBB476}" destId="{705FF2B4-A47E-4A1B-B65F-5B2C3B84F1AF}" srcOrd="0" destOrd="0" presId="urn:microsoft.com/office/officeart/2005/8/layout/pList1"/>
    <dgm:cxn modelId="{7CB232C5-6B26-4132-B67D-46D1823E5E63}" srcId="{9282ECDD-8453-4579-BE66-61A761C5658D}" destId="{31AF7C65-0BB1-4253-98C8-0FDCDAEBB476}" srcOrd="5" destOrd="0" parTransId="{E700E819-4424-4661-A34F-DB8CEA0D5885}" sibTransId="{B71243C2-F8BB-4B77-B084-CBECA9D9E758}"/>
    <dgm:cxn modelId="{EFCE09C8-92CF-4A22-ACF8-805049C4B7BD}" srcId="{9282ECDD-8453-4579-BE66-61A761C5658D}" destId="{2F57B492-4106-4BF0-9834-2A6F1E0360E6}" srcOrd="1" destOrd="0" parTransId="{A740F1F8-46BF-44BE-B98E-593E6003CD19}" sibTransId="{105B25A9-E39C-43BC-AB3B-D55B0EE73428}"/>
    <dgm:cxn modelId="{57D22CE5-CF50-46F6-B9BB-81BB4C4338F6}" srcId="{9282ECDD-8453-4579-BE66-61A761C5658D}" destId="{2A3DDDD8-123C-4321-9F5D-894F5A7A2700}" srcOrd="6" destOrd="0" parTransId="{870ABBF1-F190-4B49-AB67-53D85B5D27CD}" sibTransId="{BD19061B-3BD8-41CE-8912-2534EAFD87F0}"/>
    <dgm:cxn modelId="{0B3075E7-97CD-4380-AAC6-2E45F0E1FFD9}" type="presOf" srcId="{1FCD3C47-CD5B-4841-A685-C3A7C85E5B03}" destId="{FC7C0B36-77B3-4D5F-9F80-4C65ACCA5259}" srcOrd="0" destOrd="0" presId="urn:microsoft.com/office/officeart/2005/8/layout/pList1"/>
    <dgm:cxn modelId="{348FA9F2-5D76-4B36-A3A1-B0966DF2FB52}" type="presOf" srcId="{2A3DDDD8-123C-4321-9F5D-894F5A7A2700}" destId="{0CF291B4-60A4-4BA9-BEC9-A0C2215A53F9}" srcOrd="0" destOrd="0" presId="urn:microsoft.com/office/officeart/2005/8/layout/pList1"/>
    <dgm:cxn modelId="{96351F1F-6561-4051-B8F1-B848343961A2}" type="presParOf" srcId="{215857DF-4A05-4B70-B9F3-23588F9F840A}" destId="{B4FC781F-234F-4D02-94FA-699A1629F6FF}" srcOrd="0" destOrd="0" presId="urn:microsoft.com/office/officeart/2005/8/layout/pList1"/>
    <dgm:cxn modelId="{554EF640-9717-4E49-B898-62405C58EE9A}" type="presParOf" srcId="{B4FC781F-234F-4D02-94FA-699A1629F6FF}" destId="{1D693468-9055-4BCC-B212-8BCFC5EEA208}" srcOrd="0" destOrd="0" presId="urn:microsoft.com/office/officeart/2005/8/layout/pList1"/>
    <dgm:cxn modelId="{07B077BA-D682-417A-BA03-6CD5DCAAE5CF}" type="presParOf" srcId="{B4FC781F-234F-4D02-94FA-699A1629F6FF}" destId="{E6D98FD8-8D75-4935-A06A-C6B12868D8CA}" srcOrd="1" destOrd="0" presId="urn:microsoft.com/office/officeart/2005/8/layout/pList1"/>
    <dgm:cxn modelId="{E8ABA106-A375-42B5-B7B1-BE4B444A29E0}" type="presParOf" srcId="{215857DF-4A05-4B70-B9F3-23588F9F840A}" destId="{F33B39CE-B896-4A08-A396-951F8ADB24D7}" srcOrd="1" destOrd="0" presId="urn:microsoft.com/office/officeart/2005/8/layout/pList1"/>
    <dgm:cxn modelId="{E6E8C499-AC3C-4AB4-A4FB-A4DBDB07B24C}" type="presParOf" srcId="{215857DF-4A05-4B70-B9F3-23588F9F840A}" destId="{F831206A-82EB-4723-94A0-738FE10E50D3}" srcOrd="2" destOrd="0" presId="urn:microsoft.com/office/officeart/2005/8/layout/pList1"/>
    <dgm:cxn modelId="{AAAF19D8-370C-452D-90E3-CE310212A9AE}" type="presParOf" srcId="{F831206A-82EB-4723-94A0-738FE10E50D3}" destId="{FBD2B701-427E-4D3E-9A04-D087B36463A6}" srcOrd="0" destOrd="0" presId="urn:microsoft.com/office/officeart/2005/8/layout/pList1"/>
    <dgm:cxn modelId="{07F73343-B090-476B-8908-11EFE3E9D502}" type="presParOf" srcId="{F831206A-82EB-4723-94A0-738FE10E50D3}" destId="{C20538F3-C9AB-4BD1-810A-3CAC7EEB3B33}" srcOrd="1" destOrd="0" presId="urn:microsoft.com/office/officeart/2005/8/layout/pList1"/>
    <dgm:cxn modelId="{5B64E2AA-B508-48FA-936D-306A1569095A}" type="presParOf" srcId="{215857DF-4A05-4B70-B9F3-23588F9F840A}" destId="{673B81D1-DBDE-4ADF-A0FF-67DED516316D}" srcOrd="3" destOrd="0" presId="urn:microsoft.com/office/officeart/2005/8/layout/pList1"/>
    <dgm:cxn modelId="{CB907280-EECC-41CE-9C15-5F7F6587161D}" type="presParOf" srcId="{215857DF-4A05-4B70-B9F3-23588F9F840A}" destId="{ECBFB12E-6403-48CE-BB7F-900985206CF1}" srcOrd="4" destOrd="0" presId="urn:microsoft.com/office/officeart/2005/8/layout/pList1"/>
    <dgm:cxn modelId="{3CA540BD-98F8-44A8-845F-610FC0CE40E7}" type="presParOf" srcId="{ECBFB12E-6403-48CE-BB7F-900985206CF1}" destId="{BD92D0D6-3E70-493D-88FE-6C8B07269E70}" srcOrd="0" destOrd="0" presId="urn:microsoft.com/office/officeart/2005/8/layout/pList1"/>
    <dgm:cxn modelId="{2E7464C0-CC53-49FE-8264-37E3CD5889AD}" type="presParOf" srcId="{ECBFB12E-6403-48CE-BB7F-900985206CF1}" destId="{044761A4-2A84-484F-928F-9CC26442CB14}" srcOrd="1" destOrd="0" presId="urn:microsoft.com/office/officeart/2005/8/layout/pList1"/>
    <dgm:cxn modelId="{40A78686-E892-4B71-A603-3FDBFED519C8}" type="presParOf" srcId="{215857DF-4A05-4B70-B9F3-23588F9F840A}" destId="{FC7C0B36-77B3-4D5F-9F80-4C65ACCA5259}" srcOrd="5" destOrd="0" presId="urn:microsoft.com/office/officeart/2005/8/layout/pList1"/>
    <dgm:cxn modelId="{A1C5A801-EF3C-412B-A936-9C6AF2FFED39}" type="presParOf" srcId="{215857DF-4A05-4B70-B9F3-23588F9F840A}" destId="{D3CDCE28-7918-4E5D-8A76-625F34056B01}" srcOrd="6" destOrd="0" presId="urn:microsoft.com/office/officeart/2005/8/layout/pList1"/>
    <dgm:cxn modelId="{ACCE9643-B327-4781-8458-426B6569BB60}" type="presParOf" srcId="{D3CDCE28-7918-4E5D-8A76-625F34056B01}" destId="{F4749989-FEED-4E54-A270-294D32266E50}" srcOrd="0" destOrd="0" presId="urn:microsoft.com/office/officeart/2005/8/layout/pList1"/>
    <dgm:cxn modelId="{EB10A040-2E62-4E63-AC40-EB9A8DD6D8D8}" type="presParOf" srcId="{D3CDCE28-7918-4E5D-8A76-625F34056B01}" destId="{602A0B81-58EE-4999-A695-AB75B49D5083}" srcOrd="1" destOrd="0" presId="urn:microsoft.com/office/officeart/2005/8/layout/pList1"/>
    <dgm:cxn modelId="{290ABA3E-C494-47EC-BA7A-BF3F98BAE9E9}" type="presParOf" srcId="{215857DF-4A05-4B70-B9F3-23588F9F840A}" destId="{C4D7E0B0-E75A-4C33-B83A-0D36579A460D}" srcOrd="7" destOrd="0" presId="urn:microsoft.com/office/officeart/2005/8/layout/pList1"/>
    <dgm:cxn modelId="{CEA3112F-CCDC-42AE-8A5E-29612693018C}" type="presParOf" srcId="{215857DF-4A05-4B70-B9F3-23588F9F840A}" destId="{74AE0D33-14DD-4761-BE32-F445E354521F}" srcOrd="8" destOrd="0" presId="urn:microsoft.com/office/officeart/2005/8/layout/pList1"/>
    <dgm:cxn modelId="{5AE2F19E-95A6-44EA-88A5-9A57D6E5FDC5}" type="presParOf" srcId="{74AE0D33-14DD-4761-BE32-F445E354521F}" destId="{29D29B2C-18E0-4FDD-B328-C6EEA2291FB8}" srcOrd="0" destOrd="0" presId="urn:microsoft.com/office/officeart/2005/8/layout/pList1"/>
    <dgm:cxn modelId="{584750C7-D95B-49A2-84F4-4E699D1482F9}" type="presParOf" srcId="{74AE0D33-14DD-4761-BE32-F445E354521F}" destId="{4EDB12EC-7D3B-4597-AA56-F127ED6BD19E}" srcOrd="1" destOrd="0" presId="urn:microsoft.com/office/officeart/2005/8/layout/pList1"/>
    <dgm:cxn modelId="{26B6AD9B-0AED-4760-9E0B-5A4138767087}" type="presParOf" srcId="{215857DF-4A05-4B70-B9F3-23588F9F840A}" destId="{BF55FCFF-D730-419F-8FC0-314D256F6644}" srcOrd="9" destOrd="0" presId="urn:microsoft.com/office/officeart/2005/8/layout/pList1"/>
    <dgm:cxn modelId="{BE7349B1-4D70-44B4-BDBA-0F04E6152648}" type="presParOf" srcId="{215857DF-4A05-4B70-B9F3-23588F9F840A}" destId="{247F20FD-955D-4F42-B629-522E607F3D70}" srcOrd="10" destOrd="0" presId="urn:microsoft.com/office/officeart/2005/8/layout/pList1"/>
    <dgm:cxn modelId="{7C7279EF-1F3E-4160-AAB0-3E45F958F9A7}" type="presParOf" srcId="{247F20FD-955D-4F42-B629-522E607F3D70}" destId="{67E45857-666D-4E29-B459-EAC2187F6B45}" srcOrd="0" destOrd="0" presId="urn:microsoft.com/office/officeart/2005/8/layout/pList1"/>
    <dgm:cxn modelId="{0ACB4183-CFC3-4850-B0E1-BB646035A1FB}" type="presParOf" srcId="{247F20FD-955D-4F42-B629-522E607F3D70}" destId="{705FF2B4-A47E-4A1B-B65F-5B2C3B84F1AF}" srcOrd="1" destOrd="0" presId="urn:microsoft.com/office/officeart/2005/8/layout/pList1"/>
    <dgm:cxn modelId="{4C752C0B-B731-4F38-B5AD-FD500E33C189}" type="presParOf" srcId="{215857DF-4A05-4B70-B9F3-23588F9F840A}" destId="{D44EB9F5-8C96-485B-B22C-AF57ED46DFC5}" srcOrd="11" destOrd="0" presId="urn:microsoft.com/office/officeart/2005/8/layout/pList1"/>
    <dgm:cxn modelId="{DF2B0072-B0E2-4FB0-8759-DBD3307F5455}" type="presParOf" srcId="{215857DF-4A05-4B70-B9F3-23588F9F840A}" destId="{28858710-7A61-46A6-AB0A-D751164B8256}" srcOrd="12" destOrd="0" presId="urn:microsoft.com/office/officeart/2005/8/layout/pList1"/>
    <dgm:cxn modelId="{9DC0EED9-5FA2-4ED9-B153-D0A08E5097AF}" type="presParOf" srcId="{28858710-7A61-46A6-AB0A-D751164B8256}" destId="{3446E1F0-2326-4DFF-AF6C-A1C6E95840DC}" srcOrd="0" destOrd="0" presId="urn:microsoft.com/office/officeart/2005/8/layout/pList1"/>
    <dgm:cxn modelId="{32D2C644-508C-4139-BB2F-702D4A636A92}" type="presParOf" srcId="{28858710-7A61-46A6-AB0A-D751164B8256}" destId="{0CF291B4-60A4-4BA9-BEC9-A0C2215A53F9}" srcOrd="1" destOrd="0" presId="urn:microsoft.com/office/officeart/2005/8/layout/pList1"/>
    <dgm:cxn modelId="{0C52117E-4D19-4902-8850-888563B8251B}" type="presParOf" srcId="{215857DF-4A05-4B70-B9F3-23588F9F840A}" destId="{9CB71425-58A1-4626-9DBB-1CD4B4E5B668}" srcOrd="13" destOrd="0" presId="urn:microsoft.com/office/officeart/2005/8/layout/pList1"/>
    <dgm:cxn modelId="{D190FA4F-84EF-4D15-8A1B-395EE41510D1}" type="presParOf" srcId="{215857DF-4A05-4B70-B9F3-23588F9F840A}" destId="{627E178E-94C0-484B-B776-64247CB06457}" srcOrd="14" destOrd="0" presId="urn:microsoft.com/office/officeart/2005/8/layout/pList1"/>
    <dgm:cxn modelId="{96379D37-95B3-4093-A334-2D1153800E61}" type="presParOf" srcId="{627E178E-94C0-484B-B776-64247CB06457}" destId="{2F9F59ED-9DCE-44B1-9857-381AD4CF32DA}" srcOrd="0" destOrd="0" presId="urn:microsoft.com/office/officeart/2005/8/layout/pList1"/>
    <dgm:cxn modelId="{737D5861-BFD5-4F1B-8C73-E4E150B59C06}" type="presParOf" srcId="{627E178E-94C0-484B-B776-64247CB06457}" destId="{3BB1734D-6E05-4D92-929E-C1AFACCEEE5A}" srcOrd="1" destOrd="0" presId="urn:microsoft.com/office/officeart/2005/8/layout/pList1"/>
    <dgm:cxn modelId="{D824F4F0-B589-49ED-BC67-6015F8C2B341}" type="presParOf" srcId="{215857DF-4A05-4B70-B9F3-23588F9F840A}" destId="{A511FABE-41D3-4D06-945A-BB507F745533}" srcOrd="15" destOrd="0" presId="urn:microsoft.com/office/officeart/2005/8/layout/pList1"/>
    <dgm:cxn modelId="{AF8595F8-1CB1-4AAF-B147-23BD954F72EB}" type="presParOf" srcId="{215857DF-4A05-4B70-B9F3-23588F9F840A}" destId="{D9D18F3C-84E1-4AC3-97C3-5252C3EAAAB8}" srcOrd="16" destOrd="0" presId="urn:microsoft.com/office/officeart/2005/8/layout/pList1"/>
    <dgm:cxn modelId="{FCD3A80C-6225-489A-870C-6DEB522D5FD7}" type="presParOf" srcId="{D9D18F3C-84E1-4AC3-97C3-5252C3EAAAB8}" destId="{A48C8B2A-0FE4-422B-9B93-9EAA18CA0B51}" srcOrd="0" destOrd="0" presId="urn:microsoft.com/office/officeart/2005/8/layout/pList1"/>
    <dgm:cxn modelId="{2EBCFC63-52B8-4B54-82E4-5FABB7F080C7}" type="presParOf" srcId="{D9D18F3C-84E1-4AC3-97C3-5252C3EAAAB8}" destId="{AB875264-284D-4895-B6F9-6D5AFAAE22A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AA6FF7-574A-407C-B715-02D441326B68}" type="doc">
      <dgm:prSet loTypeId="urn:microsoft.com/office/officeart/2011/layout/InterconnectedBlockProcess" loCatId="process" qsTypeId="urn:microsoft.com/office/officeart/2005/8/quickstyle/simple1" qsCatId="simple" csTypeId="urn:microsoft.com/office/officeart/2005/8/colors/accent1_2" csCatId="accent1" phldr="1"/>
      <dgm:spPr/>
      <dgm:t>
        <a:bodyPr/>
        <a:lstStyle/>
        <a:p>
          <a:endParaRPr lang="en-IN"/>
        </a:p>
      </dgm:t>
    </dgm:pt>
    <dgm:pt modelId="{532B88D7-438C-4A60-B0D8-3D2610DEFCCE}">
      <dgm:prSet phldrT="[Text]"/>
      <dgm:spPr/>
      <dgm:t>
        <a:bodyPr/>
        <a:lstStyle/>
        <a:p>
          <a:r>
            <a:rPr lang="en-US" b="1" i="0" u="none" strike="noStrike" baseline="0" dirty="0">
              <a:latin typeface="Times New Roman" panose="02020603050405020304" pitchFamily="18" charset="0"/>
            </a:rPr>
            <a:t>Loading and Preprocessing Images</a:t>
          </a:r>
          <a:endParaRPr lang="en-IN" u="none" dirty="0"/>
        </a:p>
      </dgm:t>
    </dgm:pt>
    <dgm:pt modelId="{FD28A039-16F7-462B-9977-F6AEE88E8E6D}" type="parTrans" cxnId="{1BB174F9-AF9E-47FA-BE4E-9325311E0D29}">
      <dgm:prSet/>
      <dgm:spPr/>
      <dgm:t>
        <a:bodyPr/>
        <a:lstStyle/>
        <a:p>
          <a:endParaRPr lang="en-IN"/>
        </a:p>
      </dgm:t>
    </dgm:pt>
    <dgm:pt modelId="{FE60D4C4-C97C-44A4-A7AA-320AF741BD2A}" type="sibTrans" cxnId="{1BB174F9-AF9E-47FA-BE4E-9325311E0D29}">
      <dgm:prSet/>
      <dgm:spPr/>
      <dgm:t>
        <a:bodyPr/>
        <a:lstStyle/>
        <a:p>
          <a:endParaRPr lang="en-IN"/>
        </a:p>
      </dgm:t>
    </dgm:pt>
    <dgm:pt modelId="{788E7DFD-2DEB-4839-9342-77CE0EDE8C95}">
      <dgm:prSet phldrT="[Text]" custT="1"/>
      <dgm:spPr/>
      <dgm:t>
        <a:bodyPr/>
        <a:lstStyle/>
        <a:p>
          <a:pPr algn="r"/>
          <a:r>
            <a:rPr lang="en-US" sz="1600" b="0" i="0" u="none" strike="noStrike" baseline="0" dirty="0">
              <a:solidFill>
                <a:schemeClr val="bg1"/>
              </a:solidFill>
              <a:latin typeface="Times New Roman" panose="02020603050405020304" pitchFamily="18" charset="0"/>
            </a:rPr>
            <a:t>The input images are first loaded into the program and preprocessed using techniques such as resizing, normalization, and data augmentation to increase the dataset's diversity. </a:t>
          </a:r>
          <a:endParaRPr lang="en-IN" sz="1600" dirty="0">
            <a:solidFill>
              <a:schemeClr val="bg1"/>
            </a:solidFill>
          </a:endParaRPr>
        </a:p>
      </dgm:t>
    </dgm:pt>
    <dgm:pt modelId="{BC1EB0D6-3099-48D0-98AC-2ECDAB74CE39}" type="parTrans" cxnId="{6DBFC894-5DE8-47B6-A71F-F4B2AD3C9BCE}">
      <dgm:prSet/>
      <dgm:spPr/>
      <dgm:t>
        <a:bodyPr/>
        <a:lstStyle/>
        <a:p>
          <a:endParaRPr lang="en-IN"/>
        </a:p>
      </dgm:t>
    </dgm:pt>
    <dgm:pt modelId="{61E7DF7B-EC91-45A0-AE96-CEDB0E9B2274}" type="sibTrans" cxnId="{6DBFC894-5DE8-47B6-A71F-F4B2AD3C9BCE}">
      <dgm:prSet/>
      <dgm:spPr/>
      <dgm:t>
        <a:bodyPr/>
        <a:lstStyle/>
        <a:p>
          <a:endParaRPr lang="en-IN"/>
        </a:p>
      </dgm:t>
    </dgm:pt>
    <dgm:pt modelId="{B0D957C7-CB59-46C2-BFC7-D4B6E9EC7771}">
      <dgm:prSet phldrT="[Text]"/>
      <dgm:spPr/>
      <dgm:t>
        <a:bodyPr/>
        <a:lstStyle/>
        <a:p>
          <a:r>
            <a:rPr lang="en-US" b="1" i="0" u="none" strike="noStrike" baseline="0" dirty="0">
              <a:latin typeface="Times New Roman" panose="02020603050405020304" pitchFamily="18" charset="0"/>
            </a:rPr>
            <a:t>Fine-tuning the Pre-trained Model</a:t>
          </a:r>
          <a:endParaRPr lang="en-IN" u="none" dirty="0"/>
        </a:p>
      </dgm:t>
    </dgm:pt>
    <dgm:pt modelId="{ED777CA3-E1B7-485B-BBF0-57DDB3DF4B92}" type="parTrans" cxnId="{A2FA084D-0052-4FB5-8E6C-3B2741DA0C8E}">
      <dgm:prSet/>
      <dgm:spPr/>
      <dgm:t>
        <a:bodyPr/>
        <a:lstStyle/>
        <a:p>
          <a:endParaRPr lang="en-IN"/>
        </a:p>
      </dgm:t>
    </dgm:pt>
    <dgm:pt modelId="{578B6F3D-2343-4614-9AA3-68D9B59367AA}" type="sibTrans" cxnId="{A2FA084D-0052-4FB5-8E6C-3B2741DA0C8E}">
      <dgm:prSet/>
      <dgm:spPr/>
      <dgm:t>
        <a:bodyPr/>
        <a:lstStyle/>
        <a:p>
          <a:endParaRPr lang="en-IN"/>
        </a:p>
      </dgm:t>
    </dgm:pt>
    <dgm:pt modelId="{86AD9BEE-4AC1-4805-A5D7-0E0DC3CD0E8C}">
      <dgm:prSet phldrT="[Text]"/>
      <dgm:spPr/>
      <dgm:t>
        <a:bodyPr/>
        <a:lstStyle/>
        <a:p>
          <a:pPr algn="r"/>
          <a:r>
            <a:rPr lang="en-US" b="0" i="0" u="none" strike="noStrike" baseline="0" dirty="0">
              <a:solidFill>
                <a:schemeClr val="bg1"/>
              </a:solidFill>
              <a:latin typeface="Times New Roman" panose="02020603050405020304" pitchFamily="18" charset="0"/>
            </a:rPr>
            <a:t>The pre-trained EfficientNetB3 model is used as the base model and fine-tuned on the traffic sign dataset using transfer learning. This involves removing the final layer of the model and replacing it with a new output layer that has the same number of neurons as the number of classes in the dataset. </a:t>
          </a:r>
          <a:endParaRPr lang="en-IN" dirty="0">
            <a:solidFill>
              <a:schemeClr val="bg1"/>
            </a:solidFill>
          </a:endParaRPr>
        </a:p>
      </dgm:t>
    </dgm:pt>
    <dgm:pt modelId="{B009C434-5BF0-4224-B6A6-ADFFBF2DDA2B}" type="parTrans" cxnId="{B1EBAFA1-7D92-46AC-93B6-731F486C6807}">
      <dgm:prSet/>
      <dgm:spPr/>
      <dgm:t>
        <a:bodyPr/>
        <a:lstStyle/>
        <a:p>
          <a:endParaRPr lang="en-IN"/>
        </a:p>
      </dgm:t>
    </dgm:pt>
    <dgm:pt modelId="{CC46EAC7-DA01-4789-8C9F-47029DCE3F58}" type="sibTrans" cxnId="{B1EBAFA1-7D92-46AC-93B6-731F486C6807}">
      <dgm:prSet/>
      <dgm:spPr/>
      <dgm:t>
        <a:bodyPr/>
        <a:lstStyle/>
        <a:p>
          <a:endParaRPr lang="en-IN"/>
        </a:p>
      </dgm:t>
    </dgm:pt>
    <dgm:pt modelId="{7F28AF5C-5F15-41B3-9ABA-818A3E23114E}">
      <dgm:prSet phldrT="[Text]"/>
      <dgm:spPr/>
      <dgm:t>
        <a:bodyPr/>
        <a:lstStyle/>
        <a:p>
          <a:r>
            <a:rPr lang="en-US" b="1" i="0" u="none" strike="noStrike" baseline="0" dirty="0">
              <a:latin typeface="Times New Roman" panose="02020603050405020304" pitchFamily="18" charset="0"/>
            </a:rPr>
            <a:t>Training the Model</a:t>
          </a:r>
          <a:endParaRPr lang="en-IN" u="none" dirty="0"/>
        </a:p>
      </dgm:t>
    </dgm:pt>
    <dgm:pt modelId="{9B959AC7-38D7-4475-B91D-97166EBFFDB4}" type="parTrans" cxnId="{67D025DE-BCE2-4619-929D-0E31173A64F6}">
      <dgm:prSet/>
      <dgm:spPr/>
      <dgm:t>
        <a:bodyPr/>
        <a:lstStyle/>
        <a:p>
          <a:endParaRPr lang="en-IN"/>
        </a:p>
      </dgm:t>
    </dgm:pt>
    <dgm:pt modelId="{946DF7A1-34B0-4E52-85D0-5D22E57CDF2D}" type="sibTrans" cxnId="{67D025DE-BCE2-4619-929D-0E31173A64F6}">
      <dgm:prSet/>
      <dgm:spPr/>
      <dgm:t>
        <a:bodyPr/>
        <a:lstStyle/>
        <a:p>
          <a:endParaRPr lang="en-IN"/>
        </a:p>
      </dgm:t>
    </dgm:pt>
    <dgm:pt modelId="{9569EE02-53D4-4F82-93A6-5F65318C2119}">
      <dgm:prSet phldrT="[Text]" custT="1"/>
      <dgm:spPr/>
      <dgm:t>
        <a:bodyPr/>
        <a:lstStyle/>
        <a:p>
          <a:r>
            <a:rPr lang="en-US" sz="1800" b="0" i="0" u="none" strike="noStrike" baseline="0" dirty="0">
              <a:solidFill>
                <a:schemeClr val="bg1"/>
              </a:solidFill>
              <a:latin typeface="Times New Roman" panose="02020603050405020304" pitchFamily="18" charset="0"/>
            </a:rPr>
            <a:t>The fine-tuned model is then trained on the preprocessed images using backpropagation and gradient descent algorithms to optimize the model's parameters.</a:t>
          </a:r>
          <a:endParaRPr lang="en-IN" sz="1800" b="0" dirty="0">
            <a:solidFill>
              <a:schemeClr val="bg1"/>
            </a:solidFill>
          </a:endParaRPr>
        </a:p>
      </dgm:t>
    </dgm:pt>
    <dgm:pt modelId="{AB5721CE-701F-4116-B509-6C1E1013765D}" type="parTrans" cxnId="{597895AC-9DDD-4A1E-BF7D-358135044502}">
      <dgm:prSet/>
      <dgm:spPr/>
      <dgm:t>
        <a:bodyPr/>
        <a:lstStyle/>
        <a:p>
          <a:endParaRPr lang="en-IN"/>
        </a:p>
      </dgm:t>
    </dgm:pt>
    <dgm:pt modelId="{95C7C579-A9A0-4A78-87D9-478A925D3ECA}" type="sibTrans" cxnId="{597895AC-9DDD-4A1E-BF7D-358135044502}">
      <dgm:prSet/>
      <dgm:spPr/>
      <dgm:t>
        <a:bodyPr/>
        <a:lstStyle/>
        <a:p>
          <a:endParaRPr lang="en-IN"/>
        </a:p>
      </dgm:t>
    </dgm:pt>
    <dgm:pt modelId="{C3B11A6D-E3FB-4C6F-8538-83B2E924676E}">
      <dgm:prSet phldrT="[Text]"/>
      <dgm:spPr/>
      <dgm:t>
        <a:bodyPr/>
        <a:lstStyle/>
        <a:p>
          <a:r>
            <a:rPr lang="en-US" b="1" i="0" strike="noStrike" baseline="0" dirty="0">
              <a:latin typeface="Times New Roman" panose="02020603050405020304" pitchFamily="18" charset="0"/>
            </a:rPr>
            <a:t>Testing the Model</a:t>
          </a:r>
          <a:endParaRPr lang="en-IN" dirty="0"/>
        </a:p>
      </dgm:t>
    </dgm:pt>
    <dgm:pt modelId="{D2845BD9-F2EA-4EF9-838B-2C3D62C5C918}" type="parTrans" cxnId="{9A6C7AE9-4D7B-4481-9FA7-69CC0F1D7656}">
      <dgm:prSet/>
      <dgm:spPr/>
      <dgm:t>
        <a:bodyPr/>
        <a:lstStyle/>
        <a:p>
          <a:endParaRPr lang="en-IN"/>
        </a:p>
      </dgm:t>
    </dgm:pt>
    <dgm:pt modelId="{063CCBE9-31B0-465D-8E0F-E1394A272C0C}" type="sibTrans" cxnId="{9A6C7AE9-4D7B-4481-9FA7-69CC0F1D7656}">
      <dgm:prSet/>
      <dgm:spPr/>
      <dgm:t>
        <a:bodyPr/>
        <a:lstStyle/>
        <a:p>
          <a:endParaRPr lang="en-IN"/>
        </a:p>
      </dgm:t>
    </dgm:pt>
    <dgm:pt modelId="{4CAA5BDD-08AF-40A0-9BEC-AB811CDAADD9}">
      <dgm:prSet phldrT="[Text]"/>
      <dgm:spPr/>
      <dgm:t>
        <a:bodyPr/>
        <a:lstStyle/>
        <a:p>
          <a:r>
            <a:rPr lang="en-US" b="1" i="0" u="none" strike="noStrike" baseline="0" dirty="0">
              <a:latin typeface="Times New Roman" panose="02020603050405020304" pitchFamily="18" charset="0"/>
            </a:rPr>
            <a:t>Prediction</a:t>
          </a:r>
          <a:endParaRPr lang="en-IN" dirty="0"/>
        </a:p>
      </dgm:t>
    </dgm:pt>
    <dgm:pt modelId="{8B86F2B3-DD95-4A1B-8852-D15F48E5C1BE}" type="parTrans" cxnId="{9962D82C-F608-4570-B74F-73EB6E90959A}">
      <dgm:prSet/>
      <dgm:spPr/>
      <dgm:t>
        <a:bodyPr/>
        <a:lstStyle/>
        <a:p>
          <a:endParaRPr lang="en-IN"/>
        </a:p>
      </dgm:t>
    </dgm:pt>
    <dgm:pt modelId="{F0F83A0B-4E6B-4A3B-A3A8-13C7495BBE5C}" type="sibTrans" cxnId="{9962D82C-F608-4570-B74F-73EB6E90959A}">
      <dgm:prSet/>
      <dgm:spPr/>
      <dgm:t>
        <a:bodyPr/>
        <a:lstStyle/>
        <a:p>
          <a:endParaRPr lang="en-IN"/>
        </a:p>
      </dgm:t>
    </dgm:pt>
    <dgm:pt modelId="{751E4C12-03B0-4613-B2C3-FBBAB786533A}">
      <dgm:prSet custT="1"/>
      <dgm:spPr/>
      <dgm:t>
        <a:bodyPr/>
        <a:lstStyle/>
        <a:p>
          <a:r>
            <a:rPr lang="en-US" sz="2000" b="0" i="0" u="none" strike="noStrike" baseline="0" dirty="0">
              <a:solidFill>
                <a:schemeClr val="bg1"/>
              </a:solidFill>
              <a:latin typeface="Times New Roman" panose="02020603050405020304" pitchFamily="18" charset="0"/>
            </a:rPr>
            <a:t>The trained model is then evaluated on the test dataset to measure its performance in accurately classifying new images.</a:t>
          </a:r>
          <a:endParaRPr lang="en-IN" sz="2000" dirty="0">
            <a:solidFill>
              <a:schemeClr val="bg1"/>
            </a:solidFill>
          </a:endParaRPr>
        </a:p>
      </dgm:t>
    </dgm:pt>
    <dgm:pt modelId="{8AE41FB3-BEA6-4B12-9BBA-D34DB2E8CE74}" type="parTrans" cxnId="{447283F8-4628-4EE5-83E5-3BC40707D6CB}">
      <dgm:prSet/>
      <dgm:spPr/>
      <dgm:t>
        <a:bodyPr/>
        <a:lstStyle/>
        <a:p>
          <a:endParaRPr lang="en-IN"/>
        </a:p>
      </dgm:t>
    </dgm:pt>
    <dgm:pt modelId="{937CF6B8-9203-4E45-9CDA-F7692CDA0BDE}" type="sibTrans" cxnId="{447283F8-4628-4EE5-83E5-3BC40707D6CB}">
      <dgm:prSet/>
      <dgm:spPr/>
      <dgm:t>
        <a:bodyPr/>
        <a:lstStyle/>
        <a:p>
          <a:endParaRPr lang="en-IN"/>
        </a:p>
      </dgm:t>
    </dgm:pt>
    <dgm:pt modelId="{5D5CA3D1-4D9B-43A0-90D1-0BBF7EB07CFB}">
      <dgm:prSet custT="1"/>
      <dgm:spPr/>
      <dgm:t>
        <a:bodyPr/>
        <a:lstStyle/>
        <a:p>
          <a:r>
            <a:rPr lang="en-US" sz="2400" b="0" i="0" u="none" strike="noStrike" baseline="0" dirty="0">
              <a:solidFill>
                <a:schemeClr val="bg1"/>
              </a:solidFill>
              <a:latin typeface="Times New Roman" panose="02020603050405020304" pitchFamily="18" charset="0"/>
            </a:rPr>
            <a:t>Once the model is trained, it can be used to predict the class of new traffic sign images in real-time.</a:t>
          </a:r>
          <a:endParaRPr lang="en-IN" sz="2400" dirty="0">
            <a:solidFill>
              <a:schemeClr val="bg1"/>
            </a:solidFill>
          </a:endParaRPr>
        </a:p>
      </dgm:t>
    </dgm:pt>
    <dgm:pt modelId="{60ABEE65-BE94-4EE4-8DC9-7FBF34866869}" type="parTrans" cxnId="{1F4F0CA2-260A-4563-B794-7EEC20978813}">
      <dgm:prSet/>
      <dgm:spPr/>
      <dgm:t>
        <a:bodyPr/>
        <a:lstStyle/>
        <a:p>
          <a:endParaRPr lang="en-IN"/>
        </a:p>
      </dgm:t>
    </dgm:pt>
    <dgm:pt modelId="{77DD925E-96F4-4DF4-A7D3-A7C25D303557}" type="sibTrans" cxnId="{1F4F0CA2-260A-4563-B794-7EEC20978813}">
      <dgm:prSet/>
      <dgm:spPr/>
      <dgm:t>
        <a:bodyPr/>
        <a:lstStyle/>
        <a:p>
          <a:endParaRPr lang="en-IN"/>
        </a:p>
      </dgm:t>
    </dgm:pt>
    <dgm:pt modelId="{A1C51939-AF45-464C-BD2C-A160CC40F8CD}" type="pres">
      <dgm:prSet presAssocID="{54AA6FF7-574A-407C-B715-02D441326B68}" presName="Name0" presStyleCnt="0">
        <dgm:presLayoutVars>
          <dgm:chMax val="7"/>
          <dgm:chPref val="5"/>
          <dgm:dir/>
          <dgm:animOne val="branch"/>
          <dgm:animLvl val="lvl"/>
        </dgm:presLayoutVars>
      </dgm:prSet>
      <dgm:spPr/>
    </dgm:pt>
    <dgm:pt modelId="{7A2A3728-5B15-48F2-AEF8-03A1C018CB3A}" type="pres">
      <dgm:prSet presAssocID="{4CAA5BDD-08AF-40A0-9BEC-AB811CDAADD9}" presName="ChildAccent5" presStyleCnt="0"/>
      <dgm:spPr/>
    </dgm:pt>
    <dgm:pt modelId="{3DA9497A-6899-4FE1-8B7F-8485D2D22E95}" type="pres">
      <dgm:prSet presAssocID="{4CAA5BDD-08AF-40A0-9BEC-AB811CDAADD9}" presName="ChildAccent" presStyleLbl="alignImgPlace1" presStyleIdx="0" presStyleCnt="5"/>
      <dgm:spPr/>
    </dgm:pt>
    <dgm:pt modelId="{12DE273D-69AA-4134-A815-9BBEC456FFB6}" type="pres">
      <dgm:prSet presAssocID="{4CAA5BDD-08AF-40A0-9BEC-AB811CDAADD9}" presName="Child5" presStyleLbl="revTx" presStyleIdx="0" presStyleCnt="0">
        <dgm:presLayoutVars>
          <dgm:chMax val="0"/>
          <dgm:chPref val="0"/>
          <dgm:bulletEnabled val="1"/>
        </dgm:presLayoutVars>
      </dgm:prSet>
      <dgm:spPr/>
    </dgm:pt>
    <dgm:pt modelId="{C895270F-915F-49AC-BD7C-CA021739AA62}" type="pres">
      <dgm:prSet presAssocID="{4CAA5BDD-08AF-40A0-9BEC-AB811CDAADD9}" presName="Parent5" presStyleLbl="node1" presStyleIdx="0" presStyleCnt="5">
        <dgm:presLayoutVars>
          <dgm:chMax val="2"/>
          <dgm:chPref val="1"/>
          <dgm:bulletEnabled val="1"/>
        </dgm:presLayoutVars>
      </dgm:prSet>
      <dgm:spPr/>
    </dgm:pt>
    <dgm:pt modelId="{71BC68B0-4385-4EA5-9D12-1B0EA184A97F}" type="pres">
      <dgm:prSet presAssocID="{C3B11A6D-E3FB-4C6F-8538-83B2E924676E}" presName="ChildAccent4" presStyleCnt="0"/>
      <dgm:spPr/>
    </dgm:pt>
    <dgm:pt modelId="{633D2B54-8427-401E-9991-CCDA0E90A475}" type="pres">
      <dgm:prSet presAssocID="{C3B11A6D-E3FB-4C6F-8538-83B2E924676E}" presName="ChildAccent" presStyleLbl="alignImgPlace1" presStyleIdx="1" presStyleCnt="5"/>
      <dgm:spPr/>
    </dgm:pt>
    <dgm:pt modelId="{A24309C2-060B-4607-B1CD-4B49A677F0E7}" type="pres">
      <dgm:prSet presAssocID="{C3B11A6D-E3FB-4C6F-8538-83B2E924676E}" presName="Child4" presStyleLbl="revTx" presStyleIdx="0" presStyleCnt="0">
        <dgm:presLayoutVars>
          <dgm:chMax val="0"/>
          <dgm:chPref val="0"/>
          <dgm:bulletEnabled val="1"/>
        </dgm:presLayoutVars>
      </dgm:prSet>
      <dgm:spPr/>
    </dgm:pt>
    <dgm:pt modelId="{A711F7A3-ED82-4E09-BE54-09E67EAB36FC}" type="pres">
      <dgm:prSet presAssocID="{C3B11A6D-E3FB-4C6F-8538-83B2E924676E}" presName="Parent4" presStyleLbl="node1" presStyleIdx="1" presStyleCnt="5">
        <dgm:presLayoutVars>
          <dgm:chMax val="2"/>
          <dgm:chPref val="1"/>
          <dgm:bulletEnabled val="1"/>
        </dgm:presLayoutVars>
      </dgm:prSet>
      <dgm:spPr/>
    </dgm:pt>
    <dgm:pt modelId="{98C16084-6C92-442F-94FD-C0E2D9166818}" type="pres">
      <dgm:prSet presAssocID="{7F28AF5C-5F15-41B3-9ABA-818A3E23114E}" presName="ChildAccent3" presStyleCnt="0"/>
      <dgm:spPr/>
    </dgm:pt>
    <dgm:pt modelId="{676DA609-00CE-436D-B326-C257578C2C1A}" type="pres">
      <dgm:prSet presAssocID="{7F28AF5C-5F15-41B3-9ABA-818A3E23114E}" presName="ChildAccent" presStyleLbl="alignImgPlace1" presStyleIdx="2" presStyleCnt="5"/>
      <dgm:spPr/>
    </dgm:pt>
    <dgm:pt modelId="{E68241D3-74DF-4AFB-920A-87B998F058C5}" type="pres">
      <dgm:prSet presAssocID="{7F28AF5C-5F15-41B3-9ABA-818A3E23114E}" presName="Child3" presStyleLbl="revTx" presStyleIdx="0" presStyleCnt="0">
        <dgm:presLayoutVars>
          <dgm:chMax val="0"/>
          <dgm:chPref val="0"/>
          <dgm:bulletEnabled val="1"/>
        </dgm:presLayoutVars>
      </dgm:prSet>
      <dgm:spPr/>
    </dgm:pt>
    <dgm:pt modelId="{8AC4701F-8256-48F5-84FC-02AD5BD035E3}" type="pres">
      <dgm:prSet presAssocID="{7F28AF5C-5F15-41B3-9ABA-818A3E23114E}" presName="Parent3" presStyleLbl="node1" presStyleIdx="2" presStyleCnt="5">
        <dgm:presLayoutVars>
          <dgm:chMax val="2"/>
          <dgm:chPref val="1"/>
          <dgm:bulletEnabled val="1"/>
        </dgm:presLayoutVars>
      </dgm:prSet>
      <dgm:spPr/>
    </dgm:pt>
    <dgm:pt modelId="{3D6D9437-AB65-48F1-B055-F8347770CB52}" type="pres">
      <dgm:prSet presAssocID="{B0D957C7-CB59-46C2-BFC7-D4B6E9EC7771}" presName="ChildAccent2" presStyleCnt="0"/>
      <dgm:spPr/>
    </dgm:pt>
    <dgm:pt modelId="{9E36868A-8BF6-481C-815C-65D3F2DA48F4}" type="pres">
      <dgm:prSet presAssocID="{B0D957C7-CB59-46C2-BFC7-D4B6E9EC7771}" presName="ChildAccent" presStyleLbl="alignImgPlace1" presStyleIdx="3" presStyleCnt="5"/>
      <dgm:spPr/>
    </dgm:pt>
    <dgm:pt modelId="{46C62386-B2A9-4B49-BDA8-CEB1065B7036}" type="pres">
      <dgm:prSet presAssocID="{B0D957C7-CB59-46C2-BFC7-D4B6E9EC7771}" presName="Child2" presStyleLbl="revTx" presStyleIdx="0" presStyleCnt="0">
        <dgm:presLayoutVars>
          <dgm:chMax val="0"/>
          <dgm:chPref val="0"/>
          <dgm:bulletEnabled val="1"/>
        </dgm:presLayoutVars>
      </dgm:prSet>
      <dgm:spPr/>
    </dgm:pt>
    <dgm:pt modelId="{0947BDCF-26A7-4D35-AA01-C58FDBF711D0}" type="pres">
      <dgm:prSet presAssocID="{B0D957C7-CB59-46C2-BFC7-D4B6E9EC7771}" presName="Parent2" presStyleLbl="node1" presStyleIdx="3" presStyleCnt="5">
        <dgm:presLayoutVars>
          <dgm:chMax val="2"/>
          <dgm:chPref val="1"/>
          <dgm:bulletEnabled val="1"/>
        </dgm:presLayoutVars>
      </dgm:prSet>
      <dgm:spPr/>
    </dgm:pt>
    <dgm:pt modelId="{5B526D44-16AC-4E62-8BD0-ED82F4F5C4C5}" type="pres">
      <dgm:prSet presAssocID="{532B88D7-438C-4A60-B0D8-3D2610DEFCCE}" presName="ChildAccent1" presStyleCnt="0"/>
      <dgm:spPr/>
    </dgm:pt>
    <dgm:pt modelId="{415C1AE3-35EB-4689-A294-AC39A0577CCC}" type="pres">
      <dgm:prSet presAssocID="{532B88D7-438C-4A60-B0D8-3D2610DEFCCE}" presName="ChildAccent" presStyleLbl="alignImgPlace1" presStyleIdx="4" presStyleCnt="5"/>
      <dgm:spPr/>
    </dgm:pt>
    <dgm:pt modelId="{0FE8BB25-99D1-4934-8344-039F54A3C7A5}" type="pres">
      <dgm:prSet presAssocID="{532B88D7-438C-4A60-B0D8-3D2610DEFCCE}" presName="Child1" presStyleLbl="revTx" presStyleIdx="0" presStyleCnt="0">
        <dgm:presLayoutVars>
          <dgm:chMax val="0"/>
          <dgm:chPref val="0"/>
          <dgm:bulletEnabled val="1"/>
        </dgm:presLayoutVars>
      </dgm:prSet>
      <dgm:spPr/>
    </dgm:pt>
    <dgm:pt modelId="{DF7C28D7-6795-436F-8ABE-36665B532F58}" type="pres">
      <dgm:prSet presAssocID="{532B88D7-438C-4A60-B0D8-3D2610DEFCCE}" presName="Parent1" presStyleLbl="node1" presStyleIdx="4" presStyleCnt="5">
        <dgm:presLayoutVars>
          <dgm:chMax val="2"/>
          <dgm:chPref val="1"/>
          <dgm:bulletEnabled val="1"/>
        </dgm:presLayoutVars>
      </dgm:prSet>
      <dgm:spPr/>
    </dgm:pt>
  </dgm:ptLst>
  <dgm:cxnLst>
    <dgm:cxn modelId="{D1280404-0AA4-41B0-825E-F11E5D900247}" type="presOf" srcId="{788E7DFD-2DEB-4839-9342-77CE0EDE8C95}" destId="{0FE8BB25-99D1-4934-8344-039F54A3C7A5}" srcOrd="1" destOrd="0" presId="urn:microsoft.com/office/officeart/2011/layout/InterconnectedBlockProcess"/>
    <dgm:cxn modelId="{F2130A23-3D65-4E27-9EA8-35C8F38D84ED}" type="presOf" srcId="{751E4C12-03B0-4613-B2C3-FBBAB786533A}" destId="{633D2B54-8427-401E-9991-CCDA0E90A475}" srcOrd="0" destOrd="0" presId="urn:microsoft.com/office/officeart/2011/layout/InterconnectedBlockProcess"/>
    <dgm:cxn modelId="{8050B429-B1AC-4C60-898A-012CDB1E282B}" type="presOf" srcId="{532B88D7-438C-4A60-B0D8-3D2610DEFCCE}" destId="{DF7C28D7-6795-436F-8ABE-36665B532F58}" srcOrd="0" destOrd="0" presId="urn:microsoft.com/office/officeart/2011/layout/InterconnectedBlockProcess"/>
    <dgm:cxn modelId="{9962D82C-F608-4570-B74F-73EB6E90959A}" srcId="{54AA6FF7-574A-407C-B715-02D441326B68}" destId="{4CAA5BDD-08AF-40A0-9BEC-AB811CDAADD9}" srcOrd="4" destOrd="0" parTransId="{8B86F2B3-DD95-4A1B-8852-D15F48E5C1BE}" sibTransId="{F0F83A0B-4E6B-4A3B-A3A8-13C7495BBE5C}"/>
    <dgm:cxn modelId="{E5415730-D0F6-46E4-A4D7-7F12F5FF807E}" type="presOf" srcId="{86AD9BEE-4AC1-4805-A5D7-0E0DC3CD0E8C}" destId="{46C62386-B2A9-4B49-BDA8-CEB1065B7036}" srcOrd="1" destOrd="0" presId="urn:microsoft.com/office/officeart/2011/layout/InterconnectedBlockProcess"/>
    <dgm:cxn modelId="{8322713B-795F-4341-BF51-9D9B457E362F}" type="presOf" srcId="{54AA6FF7-574A-407C-B715-02D441326B68}" destId="{A1C51939-AF45-464C-BD2C-A160CC40F8CD}" srcOrd="0" destOrd="0" presId="urn:microsoft.com/office/officeart/2011/layout/InterconnectedBlockProcess"/>
    <dgm:cxn modelId="{A6D7695B-AE85-448B-90EC-8B16F65DBE4A}" type="presOf" srcId="{86AD9BEE-4AC1-4805-A5D7-0E0DC3CD0E8C}" destId="{9E36868A-8BF6-481C-815C-65D3F2DA48F4}" srcOrd="0" destOrd="0" presId="urn:microsoft.com/office/officeart/2011/layout/InterconnectedBlockProcess"/>
    <dgm:cxn modelId="{1594485E-F479-4B93-A609-3C469152E664}" type="presOf" srcId="{5D5CA3D1-4D9B-43A0-90D1-0BBF7EB07CFB}" destId="{12DE273D-69AA-4134-A815-9BBEC456FFB6}" srcOrd="1" destOrd="0" presId="urn:microsoft.com/office/officeart/2011/layout/InterconnectedBlockProcess"/>
    <dgm:cxn modelId="{A2FA084D-0052-4FB5-8E6C-3B2741DA0C8E}" srcId="{54AA6FF7-574A-407C-B715-02D441326B68}" destId="{B0D957C7-CB59-46C2-BFC7-D4B6E9EC7771}" srcOrd="1" destOrd="0" parTransId="{ED777CA3-E1B7-485B-BBF0-57DDB3DF4B92}" sibTransId="{578B6F3D-2343-4614-9AA3-68D9B59367AA}"/>
    <dgm:cxn modelId="{6DBFC894-5DE8-47B6-A71F-F4B2AD3C9BCE}" srcId="{532B88D7-438C-4A60-B0D8-3D2610DEFCCE}" destId="{788E7DFD-2DEB-4839-9342-77CE0EDE8C95}" srcOrd="0" destOrd="0" parTransId="{BC1EB0D6-3099-48D0-98AC-2ECDAB74CE39}" sibTransId="{61E7DF7B-EC91-45A0-AE96-CEDB0E9B2274}"/>
    <dgm:cxn modelId="{1F20CE99-3047-4810-AD69-4D7193CBDB8D}" type="presOf" srcId="{B0D957C7-CB59-46C2-BFC7-D4B6E9EC7771}" destId="{0947BDCF-26A7-4D35-AA01-C58FDBF711D0}" srcOrd="0" destOrd="0" presId="urn:microsoft.com/office/officeart/2011/layout/InterconnectedBlockProcess"/>
    <dgm:cxn modelId="{B1EBAFA1-7D92-46AC-93B6-731F486C6807}" srcId="{B0D957C7-CB59-46C2-BFC7-D4B6E9EC7771}" destId="{86AD9BEE-4AC1-4805-A5D7-0E0DC3CD0E8C}" srcOrd="0" destOrd="0" parTransId="{B009C434-5BF0-4224-B6A6-ADFFBF2DDA2B}" sibTransId="{CC46EAC7-DA01-4789-8C9F-47029DCE3F58}"/>
    <dgm:cxn modelId="{1F4F0CA2-260A-4563-B794-7EEC20978813}" srcId="{4CAA5BDD-08AF-40A0-9BEC-AB811CDAADD9}" destId="{5D5CA3D1-4D9B-43A0-90D1-0BBF7EB07CFB}" srcOrd="0" destOrd="0" parTransId="{60ABEE65-BE94-4EE4-8DC9-7FBF34866869}" sibTransId="{77DD925E-96F4-4DF4-A7D3-A7C25D303557}"/>
    <dgm:cxn modelId="{C1924FA7-8A9E-493F-AB51-F3D197053DA0}" type="presOf" srcId="{7F28AF5C-5F15-41B3-9ABA-818A3E23114E}" destId="{8AC4701F-8256-48F5-84FC-02AD5BD035E3}" srcOrd="0" destOrd="0" presId="urn:microsoft.com/office/officeart/2011/layout/InterconnectedBlockProcess"/>
    <dgm:cxn modelId="{1FD8C1AA-4FB1-48BA-BD26-242444355919}" type="presOf" srcId="{9569EE02-53D4-4F82-93A6-5F65318C2119}" destId="{E68241D3-74DF-4AFB-920A-87B998F058C5}" srcOrd="1" destOrd="0" presId="urn:microsoft.com/office/officeart/2011/layout/InterconnectedBlockProcess"/>
    <dgm:cxn modelId="{597895AC-9DDD-4A1E-BF7D-358135044502}" srcId="{7F28AF5C-5F15-41B3-9ABA-818A3E23114E}" destId="{9569EE02-53D4-4F82-93A6-5F65318C2119}" srcOrd="0" destOrd="0" parTransId="{AB5721CE-701F-4116-B509-6C1E1013765D}" sibTransId="{95C7C579-A9A0-4A78-87D9-478A925D3ECA}"/>
    <dgm:cxn modelId="{D29D9EAC-A368-43EE-9331-FFA1543560AB}" type="presOf" srcId="{C3B11A6D-E3FB-4C6F-8538-83B2E924676E}" destId="{A711F7A3-ED82-4E09-BE54-09E67EAB36FC}" srcOrd="0" destOrd="0" presId="urn:microsoft.com/office/officeart/2011/layout/InterconnectedBlockProcess"/>
    <dgm:cxn modelId="{B349CDAC-B23B-49D7-B2F6-0C0BADD6A532}" type="presOf" srcId="{751E4C12-03B0-4613-B2C3-FBBAB786533A}" destId="{A24309C2-060B-4607-B1CD-4B49A677F0E7}" srcOrd="1" destOrd="0" presId="urn:microsoft.com/office/officeart/2011/layout/InterconnectedBlockProcess"/>
    <dgm:cxn modelId="{11FA52B9-D8EE-4E59-842A-12730637FEEC}" type="presOf" srcId="{9569EE02-53D4-4F82-93A6-5F65318C2119}" destId="{676DA609-00CE-436D-B326-C257578C2C1A}" srcOrd="0" destOrd="0" presId="urn:microsoft.com/office/officeart/2011/layout/InterconnectedBlockProcess"/>
    <dgm:cxn modelId="{DA4877D6-98DE-438B-8C1B-98FD740BC079}" type="presOf" srcId="{4CAA5BDD-08AF-40A0-9BEC-AB811CDAADD9}" destId="{C895270F-915F-49AC-BD7C-CA021739AA62}" srcOrd="0" destOrd="0" presId="urn:microsoft.com/office/officeart/2011/layout/InterconnectedBlockProcess"/>
    <dgm:cxn modelId="{67D025DE-BCE2-4619-929D-0E31173A64F6}" srcId="{54AA6FF7-574A-407C-B715-02D441326B68}" destId="{7F28AF5C-5F15-41B3-9ABA-818A3E23114E}" srcOrd="2" destOrd="0" parTransId="{9B959AC7-38D7-4475-B91D-97166EBFFDB4}" sibTransId="{946DF7A1-34B0-4E52-85D0-5D22E57CDF2D}"/>
    <dgm:cxn modelId="{9A6C7AE9-4D7B-4481-9FA7-69CC0F1D7656}" srcId="{54AA6FF7-574A-407C-B715-02D441326B68}" destId="{C3B11A6D-E3FB-4C6F-8538-83B2E924676E}" srcOrd="3" destOrd="0" parTransId="{D2845BD9-F2EA-4EF9-838B-2C3D62C5C918}" sibTransId="{063CCBE9-31B0-465D-8E0F-E1394A272C0C}"/>
    <dgm:cxn modelId="{193F57F6-A9A3-4FC5-ADAF-776323B60DE1}" type="presOf" srcId="{788E7DFD-2DEB-4839-9342-77CE0EDE8C95}" destId="{415C1AE3-35EB-4689-A294-AC39A0577CCC}" srcOrd="0" destOrd="0" presId="urn:microsoft.com/office/officeart/2011/layout/InterconnectedBlockProcess"/>
    <dgm:cxn modelId="{447283F8-4628-4EE5-83E5-3BC40707D6CB}" srcId="{C3B11A6D-E3FB-4C6F-8538-83B2E924676E}" destId="{751E4C12-03B0-4613-B2C3-FBBAB786533A}" srcOrd="0" destOrd="0" parTransId="{8AE41FB3-BEA6-4B12-9BBA-D34DB2E8CE74}" sibTransId="{937CF6B8-9203-4E45-9CDA-F7692CDA0BDE}"/>
    <dgm:cxn modelId="{1BB174F9-AF9E-47FA-BE4E-9325311E0D29}" srcId="{54AA6FF7-574A-407C-B715-02D441326B68}" destId="{532B88D7-438C-4A60-B0D8-3D2610DEFCCE}" srcOrd="0" destOrd="0" parTransId="{FD28A039-16F7-462B-9977-F6AEE88E8E6D}" sibTransId="{FE60D4C4-C97C-44A4-A7AA-320AF741BD2A}"/>
    <dgm:cxn modelId="{47659EFD-2CDA-4374-804B-B0B72AA0682C}" type="presOf" srcId="{5D5CA3D1-4D9B-43A0-90D1-0BBF7EB07CFB}" destId="{3DA9497A-6899-4FE1-8B7F-8485D2D22E95}" srcOrd="0" destOrd="0" presId="urn:microsoft.com/office/officeart/2011/layout/InterconnectedBlockProcess"/>
    <dgm:cxn modelId="{DCF07A05-8AF4-4A2E-8244-5F1BCC5750C9}" type="presParOf" srcId="{A1C51939-AF45-464C-BD2C-A160CC40F8CD}" destId="{7A2A3728-5B15-48F2-AEF8-03A1C018CB3A}" srcOrd="0" destOrd="0" presId="urn:microsoft.com/office/officeart/2011/layout/InterconnectedBlockProcess"/>
    <dgm:cxn modelId="{E2187A89-A654-4966-A7C7-3EDE905EBDCD}" type="presParOf" srcId="{7A2A3728-5B15-48F2-AEF8-03A1C018CB3A}" destId="{3DA9497A-6899-4FE1-8B7F-8485D2D22E95}" srcOrd="0" destOrd="0" presId="urn:microsoft.com/office/officeart/2011/layout/InterconnectedBlockProcess"/>
    <dgm:cxn modelId="{06DDB708-FE30-4BAA-8E4C-E780D32F7254}" type="presParOf" srcId="{A1C51939-AF45-464C-BD2C-A160CC40F8CD}" destId="{12DE273D-69AA-4134-A815-9BBEC456FFB6}" srcOrd="1" destOrd="0" presId="urn:microsoft.com/office/officeart/2011/layout/InterconnectedBlockProcess"/>
    <dgm:cxn modelId="{6FDC94FB-6D6C-4ACF-B8E8-C4AD90BB6510}" type="presParOf" srcId="{A1C51939-AF45-464C-BD2C-A160CC40F8CD}" destId="{C895270F-915F-49AC-BD7C-CA021739AA62}" srcOrd="2" destOrd="0" presId="urn:microsoft.com/office/officeart/2011/layout/InterconnectedBlockProcess"/>
    <dgm:cxn modelId="{163CB342-56D9-4504-A7FE-57B2FA3C89A0}" type="presParOf" srcId="{A1C51939-AF45-464C-BD2C-A160CC40F8CD}" destId="{71BC68B0-4385-4EA5-9D12-1B0EA184A97F}" srcOrd="3" destOrd="0" presId="urn:microsoft.com/office/officeart/2011/layout/InterconnectedBlockProcess"/>
    <dgm:cxn modelId="{E44D3750-C248-408C-B44B-FE0DB4E71F69}" type="presParOf" srcId="{71BC68B0-4385-4EA5-9D12-1B0EA184A97F}" destId="{633D2B54-8427-401E-9991-CCDA0E90A475}" srcOrd="0" destOrd="0" presId="urn:microsoft.com/office/officeart/2011/layout/InterconnectedBlockProcess"/>
    <dgm:cxn modelId="{EDBF0091-1E8F-42C3-80C4-23CB97B82402}" type="presParOf" srcId="{A1C51939-AF45-464C-BD2C-A160CC40F8CD}" destId="{A24309C2-060B-4607-B1CD-4B49A677F0E7}" srcOrd="4" destOrd="0" presId="urn:microsoft.com/office/officeart/2011/layout/InterconnectedBlockProcess"/>
    <dgm:cxn modelId="{43778119-4CC3-4E1E-84F8-6DE5FC435015}" type="presParOf" srcId="{A1C51939-AF45-464C-BD2C-A160CC40F8CD}" destId="{A711F7A3-ED82-4E09-BE54-09E67EAB36FC}" srcOrd="5" destOrd="0" presId="urn:microsoft.com/office/officeart/2011/layout/InterconnectedBlockProcess"/>
    <dgm:cxn modelId="{2E757F0D-F0D5-4DA0-ABD4-B730425851EC}" type="presParOf" srcId="{A1C51939-AF45-464C-BD2C-A160CC40F8CD}" destId="{98C16084-6C92-442F-94FD-C0E2D9166818}" srcOrd="6" destOrd="0" presId="urn:microsoft.com/office/officeart/2011/layout/InterconnectedBlockProcess"/>
    <dgm:cxn modelId="{7DA16430-17A8-45CD-87FE-12E0BB6A8492}" type="presParOf" srcId="{98C16084-6C92-442F-94FD-C0E2D9166818}" destId="{676DA609-00CE-436D-B326-C257578C2C1A}" srcOrd="0" destOrd="0" presId="urn:microsoft.com/office/officeart/2011/layout/InterconnectedBlockProcess"/>
    <dgm:cxn modelId="{C0DFF015-D08E-466A-A516-0BCBFCD35C70}" type="presParOf" srcId="{A1C51939-AF45-464C-BD2C-A160CC40F8CD}" destId="{E68241D3-74DF-4AFB-920A-87B998F058C5}" srcOrd="7" destOrd="0" presId="urn:microsoft.com/office/officeart/2011/layout/InterconnectedBlockProcess"/>
    <dgm:cxn modelId="{C2F1BCB7-7503-4DB5-808E-AD29CACF7513}" type="presParOf" srcId="{A1C51939-AF45-464C-BD2C-A160CC40F8CD}" destId="{8AC4701F-8256-48F5-84FC-02AD5BD035E3}" srcOrd="8" destOrd="0" presId="urn:microsoft.com/office/officeart/2011/layout/InterconnectedBlockProcess"/>
    <dgm:cxn modelId="{0072D599-AF0B-494A-B9B2-8AAB10849A61}" type="presParOf" srcId="{A1C51939-AF45-464C-BD2C-A160CC40F8CD}" destId="{3D6D9437-AB65-48F1-B055-F8347770CB52}" srcOrd="9" destOrd="0" presId="urn:microsoft.com/office/officeart/2011/layout/InterconnectedBlockProcess"/>
    <dgm:cxn modelId="{AD020D42-1DDA-4012-9685-8EC075301903}" type="presParOf" srcId="{3D6D9437-AB65-48F1-B055-F8347770CB52}" destId="{9E36868A-8BF6-481C-815C-65D3F2DA48F4}" srcOrd="0" destOrd="0" presId="urn:microsoft.com/office/officeart/2011/layout/InterconnectedBlockProcess"/>
    <dgm:cxn modelId="{C9C9CD43-7ED4-4BB9-8FA8-1BA2E93122AC}" type="presParOf" srcId="{A1C51939-AF45-464C-BD2C-A160CC40F8CD}" destId="{46C62386-B2A9-4B49-BDA8-CEB1065B7036}" srcOrd="10" destOrd="0" presId="urn:microsoft.com/office/officeart/2011/layout/InterconnectedBlockProcess"/>
    <dgm:cxn modelId="{863D28FB-C68D-4593-BE8B-500791C9C73A}" type="presParOf" srcId="{A1C51939-AF45-464C-BD2C-A160CC40F8CD}" destId="{0947BDCF-26A7-4D35-AA01-C58FDBF711D0}" srcOrd="11" destOrd="0" presId="urn:microsoft.com/office/officeart/2011/layout/InterconnectedBlockProcess"/>
    <dgm:cxn modelId="{599E5B53-273D-4D21-9BA4-B3811D471A33}" type="presParOf" srcId="{A1C51939-AF45-464C-BD2C-A160CC40F8CD}" destId="{5B526D44-16AC-4E62-8BD0-ED82F4F5C4C5}" srcOrd="12" destOrd="0" presId="urn:microsoft.com/office/officeart/2011/layout/InterconnectedBlockProcess"/>
    <dgm:cxn modelId="{34F55B12-0695-401B-82B2-FE969078192D}" type="presParOf" srcId="{5B526D44-16AC-4E62-8BD0-ED82F4F5C4C5}" destId="{415C1AE3-35EB-4689-A294-AC39A0577CCC}" srcOrd="0" destOrd="0" presId="urn:microsoft.com/office/officeart/2011/layout/InterconnectedBlockProcess"/>
    <dgm:cxn modelId="{148E914C-4DF3-48AF-921B-03C8024E0D51}" type="presParOf" srcId="{A1C51939-AF45-464C-BD2C-A160CC40F8CD}" destId="{0FE8BB25-99D1-4934-8344-039F54A3C7A5}" srcOrd="13" destOrd="0" presId="urn:microsoft.com/office/officeart/2011/layout/InterconnectedBlockProcess"/>
    <dgm:cxn modelId="{CF19F516-05D1-456F-8091-17965DE732F7}" type="presParOf" srcId="{A1C51939-AF45-464C-BD2C-A160CC40F8CD}" destId="{DF7C28D7-6795-436F-8ABE-36665B532F58}" srcOrd="14"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523E8C-942F-439C-AA49-6D57588A1844}" type="doc">
      <dgm:prSet loTypeId="urn:microsoft.com/office/officeart/2005/8/layout/hProcess9" loCatId="process" qsTypeId="urn:microsoft.com/office/officeart/2005/8/quickstyle/3d1" qsCatId="3D" csTypeId="urn:microsoft.com/office/officeart/2005/8/colors/accent1_1" csCatId="accent1" phldr="1"/>
      <dgm:spPr/>
    </dgm:pt>
    <dgm:pt modelId="{41F6A85F-F495-46CC-8304-00A0DEE5AD14}">
      <dgm:prSet phldrT="[Text]" custT="1"/>
      <dgm:spPr/>
      <dgm:t>
        <a:bodyPr/>
        <a:lstStyle/>
        <a:p>
          <a:r>
            <a:rPr lang="en-IN" sz="1600" dirty="0">
              <a:latin typeface="Times New Roman" panose="02020603050405020304" pitchFamily="18" charset="0"/>
              <a:cs typeface="Times New Roman" panose="02020603050405020304" pitchFamily="18" charset="0"/>
            </a:rPr>
            <a:t>Load the image</a:t>
          </a:r>
        </a:p>
      </dgm:t>
    </dgm:pt>
    <dgm:pt modelId="{856452D8-684E-4476-B215-F76892989616}" type="parTrans" cxnId="{1D3293CA-3BD7-4E9D-8894-685177600EBA}">
      <dgm:prSet/>
      <dgm:spPr/>
      <dgm:t>
        <a:bodyPr/>
        <a:lstStyle/>
        <a:p>
          <a:endParaRPr lang="en-IN"/>
        </a:p>
      </dgm:t>
    </dgm:pt>
    <dgm:pt modelId="{412DD419-420A-4936-9E6C-02FAE858245F}" type="sibTrans" cxnId="{1D3293CA-3BD7-4E9D-8894-685177600EBA}">
      <dgm:prSet/>
      <dgm:spPr/>
      <dgm:t>
        <a:bodyPr/>
        <a:lstStyle/>
        <a:p>
          <a:endParaRPr lang="en-IN"/>
        </a:p>
      </dgm:t>
    </dgm:pt>
    <dgm:pt modelId="{6B6A53F0-F151-4FFE-A312-961F13215DB2}">
      <dgm:prSet phldrT="[Text]" custT="1"/>
      <dgm:spPr/>
      <dgm:t>
        <a:bodyPr/>
        <a:lstStyle/>
        <a:p>
          <a:r>
            <a:rPr lang="en-IN" sz="1600" dirty="0">
              <a:latin typeface="Times New Roman" panose="02020603050405020304" pitchFamily="18" charset="0"/>
              <a:cs typeface="Times New Roman" panose="02020603050405020304" pitchFamily="18" charset="0"/>
            </a:rPr>
            <a:t>Resize the image</a:t>
          </a:r>
        </a:p>
      </dgm:t>
    </dgm:pt>
    <dgm:pt modelId="{95BCFD93-3791-49D0-9943-B73B974313A4}" type="parTrans" cxnId="{0273BEAF-CCDE-44B0-8444-C02100BD88E6}">
      <dgm:prSet/>
      <dgm:spPr/>
      <dgm:t>
        <a:bodyPr/>
        <a:lstStyle/>
        <a:p>
          <a:endParaRPr lang="en-IN"/>
        </a:p>
      </dgm:t>
    </dgm:pt>
    <dgm:pt modelId="{2A12FFD3-9881-4CC8-BE8C-1E20F45F3653}" type="sibTrans" cxnId="{0273BEAF-CCDE-44B0-8444-C02100BD88E6}">
      <dgm:prSet/>
      <dgm:spPr/>
      <dgm:t>
        <a:bodyPr/>
        <a:lstStyle/>
        <a:p>
          <a:endParaRPr lang="en-IN"/>
        </a:p>
      </dgm:t>
    </dgm:pt>
    <dgm:pt modelId="{A7F1C7FA-8A85-4C03-8A2F-B3C05C92432D}">
      <dgm:prSet phldrT="[Text]" custT="1"/>
      <dgm:spPr/>
      <dgm:t>
        <a:bodyPr/>
        <a:lstStyle/>
        <a:p>
          <a:r>
            <a:rPr lang="en-IN" sz="1600" dirty="0">
              <a:latin typeface="Times New Roman" panose="02020603050405020304" pitchFamily="18" charset="0"/>
              <a:cs typeface="Times New Roman" panose="02020603050405020304" pitchFamily="18" charset="0"/>
            </a:rPr>
            <a:t>Apply image normalization</a:t>
          </a:r>
        </a:p>
      </dgm:t>
    </dgm:pt>
    <dgm:pt modelId="{F7DF944D-7702-4ABB-8F36-B3EBE3457BD7}" type="parTrans" cxnId="{49D92F97-F74A-4E11-B5E3-AABB82AC2CFC}">
      <dgm:prSet/>
      <dgm:spPr/>
      <dgm:t>
        <a:bodyPr/>
        <a:lstStyle/>
        <a:p>
          <a:endParaRPr lang="en-IN"/>
        </a:p>
      </dgm:t>
    </dgm:pt>
    <dgm:pt modelId="{4E0FC46C-D0EE-483F-BB4E-920038B129AB}" type="sibTrans" cxnId="{49D92F97-F74A-4E11-B5E3-AABB82AC2CFC}">
      <dgm:prSet/>
      <dgm:spPr/>
      <dgm:t>
        <a:bodyPr/>
        <a:lstStyle/>
        <a:p>
          <a:endParaRPr lang="en-IN"/>
        </a:p>
      </dgm:t>
    </dgm:pt>
    <dgm:pt modelId="{120DA323-AF22-4EA6-9EC6-B3657430B728}">
      <dgm:prSet phldrT="[Text]" custT="1"/>
      <dgm:spPr/>
      <dgm:t>
        <a:bodyPr/>
        <a:lstStyle/>
        <a:p>
          <a:r>
            <a:rPr lang="en-IN" sz="1600" dirty="0">
              <a:latin typeface="Times New Roman" panose="02020603050405020304" pitchFamily="18" charset="0"/>
              <a:cs typeface="Times New Roman" panose="02020603050405020304" pitchFamily="18" charset="0"/>
            </a:rPr>
            <a:t>Apply image augmentation</a:t>
          </a:r>
        </a:p>
      </dgm:t>
    </dgm:pt>
    <dgm:pt modelId="{8C6FFAA2-B2F9-4317-91EB-A86F41102C2D}" type="parTrans" cxnId="{724AE678-E16B-4494-A74E-963E0F63180E}">
      <dgm:prSet/>
      <dgm:spPr/>
      <dgm:t>
        <a:bodyPr/>
        <a:lstStyle/>
        <a:p>
          <a:endParaRPr lang="en-IN"/>
        </a:p>
      </dgm:t>
    </dgm:pt>
    <dgm:pt modelId="{6D8FF4FA-798D-4CFE-AE87-9517EED30FD0}" type="sibTrans" cxnId="{724AE678-E16B-4494-A74E-963E0F63180E}">
      <dgm:prSet/>
      <dgm:spPr/>
      <dgm:t>
        <a:bodyPr/>
        <a:lstStyle/>
        <a:p>
          <a:endParaRPr lang="en-IN"/>
        </a:p>
      </dgm:t>
    </dgm:pt>
    <dgm:pt modelId="{5A13A8C2-C733-4745-9EF7-E3C473DFC2AA}">
      <dgm:prSet phldrT="[Text]" custT="1"/>
      <dgm:spPr/>
      <dgm:t>
        <a:bodyPr/>
        <a:lstStyle/>
        <a:p>
          <a:r>
            <a:rPr lang="en-IN" sz="1600" dirty="0">
              <a:latin typeface="Times New Roman" panose="02020603050405020304" pitchFamily="18" charset="0"/>
              <a:cs typeface="Times New Roman" panose="02020603050405020304" pitchFamily="18" charset="0"/>
            </a:rPr>
            <a:t>Label the image</a:t>
          </a:r>
        </a:p>
      </dgm:t>
    </dgm:pt>
    <dgm:pt modelId="{2BDF32BB-9E93-44FB-BA11-3CCFCC94FE16}" type="parTrans" cxnId="{A7104B2A-E86A-44F3-946C-CDE4BF8F2C26}">
      <dgm:prSet/>
      <dgm:spPr/>
      <dgm:t>
        <a:bodyPr/>
        <a:lstStyle/>
        <a:p>
          <a:endParaRPr lang="en-IN"/>
        </a:p>
      </dgm:t>
    </dgm:pt>
    <dgm:pt modelId="{4B4FBB70-E0B6-4187-B20A-59A6AF3A5AC1}" type="sibTrans" cxnId="{A7104B2A-E86A-44F3-946C-CDE4BF8F2C26}">
      <dgm:prSet/>
      <dgm:spPr/>
      <dgm:t>
        <a:bodyPr/>
        <a:lstStyle/>
        <a:p>
          <a:endParaRPr lang="en-IN"/>
        </a:p>
      </dgm:t>
    </dgm:pt>
    <dgm:pt modelId="{E8452F96-5BBF-4D25-A631-D3C22B12B43D}">
      <dgm:prSet phldrT="[Text]" custT="1"/>
      <dgm:spPr/>
      <dgm:t>
        <a:bodyPr/>
        <a:lstStyle/>
        <a:p>
          <a:r>
            <a:rPr lang="en-IN" sz="1600" dirty="0">
              <a:latin typeface="Times New Roman" panose="02020603050405020304" pitchFamily="18" charset="0"/>
              <a:cs typeface="Times New Roman" panose="02020603050405020304" pitchFamily="18" charset="0"/>
            </a:rPr>
            <a:t>Save the pre-processed image</a:t>
          </a:r>
        </a:p>
      </dgm:t>
    </dgm:pt>
    <dgm:pt modelId="{66256D63-6F55-4844-A92C-DB56609464E1}" type="parTrans" cxnId="{852BCF04-9D0E-425F-B50F-813C9E2D5EF3}">
      <dgm:prSet/>
      <dgm:spPr/>
      <dgm:t>
        <a:bodyPr/>
        <a:lstStyle/>
        <a:p>
          <a:endParaRPr lang="en-IN"/>
        </a:p>
      </dgm:t>
    </dgm:pt>
    <dgm:pt modelId="{1504DFEE-153F-48E9-A782-514F9E60F93F}" type="sibTrans" cxnId="{852BCF04-9D0E-425F-B50F-813C9E2D5EF3}">
      <dgm:prSet/>
      <dgm:spPr/>
      <dgm:t>
        <a:bodyPr/>
        <a:lstStyle/>
        <a:p>
          <a:endParaRPr lang="en-IN"/>
        </a:p>
      </dgm:t>
    </dgm:pt>
    <dgm:pt modelId="{DC02CA82-4309-4D58-BE8C-7DA475C73CD4}" type="pres">
      <dgm:prSet presAssocID="{CB523E8C-942F-439C-AA49-6D57588A1844}" presName="CompostProcess" presStyleCnt="0">
        <dgm:presLayoutVars>
          <dgm:dir/>
          <dgm:resizeHandles val="exact"/>
        </dgm:presLayoutVars>
      </dgm:prSet>
      <dgm:spPr/>
    </dgm:pt>
    <dgm:pt modelId="{9EF3092C-D662-4259-86F1-45235726A053}" type="pres">
      <dgm:prSet presAssocID="{CB523E8C-942F-439C-AA49-6D57588A1844}" presName="arrow" presStyleLbl="bgShp" presStyleIdx="0" presStyleCnt="1"/>
      <dgm:spPr/>
    </dgm:pt>
    <dgm:pt modelId="{F2C76C9D-BE5E-4D14-A0D4-B31EB0B90510}" type="pres">
      <dgm:prSet presAssocID="{CB523E8C-942F-439C-AA49-6D57588A1844}" presName="linearProcess" presStyleCnt="0"/>
      <dgm:spPr/>
    </dgm:pt>
    <dgm:pt modelId="{ACEE1778-6EC4-4ED0-8DFF-AEB7DC7D205A}" type="pres">
      <dgm:prSet presAssocID="{41F6A85F-F495-46CC-8304-00A0DEE5AD14}" presName="textNode" presStyleLbl="node1" presStyleIdx="0" presStyleCnt="6">
        <dgm:presLayoutVars>
          <dgm:bulletEnabled val="1"/>
        </dgm:presLayoutVars>
      </dgm:prSet>
      <dgm:spPr/>
    </dgm:pt>
    <dgm:pt modelId="{7CFAEAA0-5966-49B2-854F-8D85B87F5194}" type="pres">
      <dgm:prSet presAssocID="{412DD419-420A-4936-9E6C-02FAE858245F}" presName="sibTrans" presStyleCnt="0"/>
      <dgm:spPr/>
    </dgm:pt>
    <dgm:pt modelId="{A9B34E0B-ADA0-450E-BFF0-7D6CE6554D26}" type="pres">
      <dgm:prSet presAssocID="{6B6A53F0-F151-4FFE-A312-961F13215DB2}" presName="textNode" presStyleLbl="node1" presStyleIdx="1" presStyleCnt="6">
        <dgm:presLayoutVars>
          <dgm:bulletEnabled val="1"/>
        </dgm:presLayoutVars>
      </dgm:prSet>
      <dgm:spPr/>
    </dgm:pt>
    <dgm:pt modelId="{ADE5C47B-E8B1-43DF-B68B-969F6D51E5E4}" type="pres">
      <dgm:prSet presAssocID="{2A12FFD3-9881-4CC8-BE8C-1E20F45F3653}" presName="sibTrans" presStyleCnt="0"/>
      <dgm:spPr/>
    </dgm:pt>
    <dgm:pt modelId="{77A5C6CE-8C1C-49D0-B8EE-0748616BCAE4}" type="pres">
      <dgm:prSet presAssocID="{A7F1C7FA-8A85-4C03-8A2F-B3C05C92432D}" presName="textNode" presStyleLbl="node1" presStyleIdx="2" presStyleCnt="6">
        <dgm:presLayoutVars>
          <dgm:bulletEnabled val="1"/>
        </dgm:presLayoutVars>
      </dgm:prSet>
      <dgm:spPr/>
    </dgm:pt>
    <dgm:pt modelId="{B28E818B-E108-4891-AFBC-6383F6C4459F}" type="pres">
      <dgm:prSet presAssocID="{4E0FC46C-D0EE-483F-BB4E-920038B129AB}" presName="sibTrans" presStyleCnt="0"/>
      <dgm:spPr/>
    </dgm:pt>
    <dgm:pt modelId="{085D6E63-B333-475D-A3BA-4B183E3A6F07}" type="pres">
      <dgm:prSet presAssocID="{120DA323-AF22-4EA6-9EC6-B3657430B728}" presName="textNode" presStyleLbl="node1" presStyleIdx="3" presStyleCnt="6">
        <dgm:presLayoutVars>
          <dgm:bulletEnabled val="1"/>
        </dgm:presLayoutVars>
      </dgm:prSet>
      <dgm:spPr/>
    </dgm:pt>
    <dgm:pt modelId="{3D536A4F-9C7C-4E1C-AA7A-87E947CB53E6}" type="pres">
      <dgm:prSet presAssocID="{6D8FF4FA-798D-4CFE-AE87-9517EED30FD0}" presName="sibTrans" presStyleCnt="0"/>
      <dgm:spPr/>
    </dgm:pt>
    <dgm:pt modelId="{70D48F13-19AB-49F2-AF32-786D2F4ED6F2}" type="pres">
      <dgm:prSet presAssocID="{5A13A8C2-C733-4745-9EF7-E3C473DFC2AA}" presName="textNode" presStyleLbl="node1" presStyleIdx="4" presStyleCnt="6">
        <dgm:presLayoutVars>
          <dgm:bulletEnabled val="1"/>
        </dgm:presLayoutVars>
      </dgm:prSet>
      <dgm:spPr/>
    </dgm:pt>
    <dgm:pt modelId="{C7326D31-9B12-4691-9019-455D45790E76}" type="pres">
      <dgm:prSet presAssocID="{4B4FBB70-E0B6-4187-B20A-59A6AF3A5AC1}" presName="sibTrans" presStyleCnt="0"/>
      <dgm:spPr/>
    </dgm:pt>
    <dgm:pt modelId="{60435779-0194-4E5B-8FD3-FF4BA6B35822}" type="pres">
      <dgm:prSet presAssocID="{E8452F96-5BBF-4D25-A631-D3C22B12B43D}" presName="textNode" presStyleLbl="node1" presStyleIdx="5" presStyleCnt="6">
        <dgm:presLayoutVars>
          <dgm:bulletEnabled val="1"/>
        </dgm:presLayoutVars>
      </dgm:prSet>
      <dgm:spPr/>
    </dgm:pt>
  </dgm:ptLst>
  <dgm:cxnLst>
    <dgm:cxn modelId="{4DA7B600-E5AE-4F7B-9853-ABA09B3BE87B}" type="presOf" srcId="{120DA323-AF22-4EA6-9EC6-B3657430B728}" destId="{085D6E63-B333-475D-A3BA-4B183E3A6F07}" srcOrd="0" destOrd="0" presId="urn:microsoft.com/office/officeart/2005/8/layout/hProcess9"/>
    <dgm:cxn modelId="{852BCF04-9D0E-425F-B50F-813C9E2D5EF3}" srcId="{CB523E8C-942F-439C-AA49-6D57588A1844}" destId="{E8452F96-5BBF-4D25-A631-D3C22B12B43D}" srcOrd="5" destOrd="0" parTransId="{66256D63-6F55-4844-A92C-DB56609464E1}" sibTransId="{1504DFEE-153F-48E9-A782-514F9E60F93F}"/>
    <dgm:cxn modelId="{F1D7EF19-37E8-42A0-9157-F9CA65CDDFB5}" type="presOf" srcId="{5A13A8C2-C733-4745-9EF7-E3C473DFC2AA}" destId="{70D48F13-19AB-49F2-AF32-786D2F4ED6F2}" srcOrd="0" destOrd="0" presId="urn:microsoft.com/office/officeart/2005/8/layout/hProcess9"/>
    <dgm:cxn modelId="{A7104B2A-E86A-44F3-946C-CDE4BF8F2C26}" srcId="{CB523E8C-942F-439C-AA49-6D57588A1844}" destId="{5A13A8C2-C733-4745-9EF7-E3C473DFC2AA}" srcOrd="4" destOrd="0" parTransId="{2BDF32BB-9E93-44FB-BA11-3CCFCC94FE16}" sibTransId="{4B4FBB70-E0B6-4187-B20A-59A6AF3A5AC1}"/>
    <dgm:cxn modelId="{F5DD4349-EB71-4444-929B-EFEBC3433EBF}" type="presOf" srcId="{E8452F96-5BBF-4D25-A631-D3C22B12B43D}" destId="{60435779-0194-4E5B-8FD3-FF4BA6B35822}" srcOrd="0" destOrd="0" presId="urn:microsoft.com/office/officeart/2005/8/layout/hProcess9"/>
    <dgm:cxn modelId="{79489B6D-AB86-40CC-B2EE-E79E4819213C}" type="presOf" srcId="{CB523E8C-942F-439C-AA49-6D57588A1844}" destId="{DC02CA82-4309-4D58-BE8C-7DA475C73CD4}" srcOrd="0" destOrd="0" presId="urn:microsoft.com/office/officeart/2005/8/layout/hProcess9"/>
    <dgm:cxn modelId="{724AE678-E16B-4494-A74E-963E0F63180E}" srcId="{CB523E8C-942F-439C-AA49-6D57588A1844}" destId="{120DA323-AF22-4EA6-9EC6-B3657430B728}" srcOrd="3" destOrd="0" parTransId="{8C6FFAA2-B2F9-4317-91EB-A86F41102C2D}" sibTransId="{6D8FF4FA-798D-4CFE-AE87-9517EED30FD0}"/>
    <dgm:cxn modelId="{886F7883-3768-4FC6-8942-68700B95985F}" type="presOf" srcId="{A7F1C7FA-8A85-4C03-8A2F-B3C05C92432D}" destId="{77A5C6CE-8C1C-49D0-B8EE-0748616BCAE4}" srcOrd="0" destOrd="0" presId="urn:microsoft.com/office/officeart/2005/8/layout/hProcess9"/>
    <dgm:cxn modelId="{49D92F97-F74A-4E11-B5E3-AABB82AC2CFC}" srcId="{CB523E8C-942F-439C-AA49-6D57588A1844}" destId="{A7F1C7FA-8A85-4C03-8A2F-B3C05C92432D}" srcOrd="2" destOrd="0" parTransId="{F7DF944D-7702-4ABB-8F36-B3EBE3457BD7}" sibTransId="{4E0FC46C-D0EE-483F-BB4E-920038B129AB}"/>
    <dgm:cxn modelId="{0273BEAF-CCDE-44B0-8444-C02100BD88E6}" srcId="{CB523E8C-942F-439C-AA49-6D57588A1844}" destId="{6B6A53F0-F151-4FFE-A312-961F13215DB2}" srcOrd="1" destOrd="0" parTransId="{95BCFD93-3791-49D0-9943-B73B974313A4}" sibTransId="{2A12FFD3-9881-4CC8-BE8C-1E20F45F3653}"/>
    <dgm:cxn modelId="{1D3293CA-3BD7-4E9D-8894-685177600EBA}" srcId="{CB523E8C-942F-439C-AA49-6D57588A1844}" destId="{41F6A85F-F495-46CC-8304-00A0DEE5AD14}" srcOrd="0" destOrd="0" parTransId="{856452D8-684E-4476-B215-F76892989616}" sibTransId="{412DD419-420A-4936-9E6C-02FAE858245F}"/>
    <dgm:cxn modelId="{16ED48F1-AEB5-404D-9240-C817AF3708FA}" type="presOf" srcId="{41F6A85F-F495-46CC-8304-00A0DEE5AD14}" destId="{ACEE1778-6EC4-4ED0-8DFF-AEB7DC7D205A}" srcOrd="0" destOrd="0" presId="urn:microsoft.com/office/officeart/2005/8/layout/hProcess9"/>
    <dgm:cxn modelId="{EEDC2DF2-E509-40AD-8254-354535F04AAB}" type="presOf" srcId="{6B6A53F0-F151-4FFE-A312-961F13215DB2}" destId="{A9B34E0B-ADA0-450E-BFF0-7D6CE6554D26}" srcOrd="0" destOrd="0" presId="urn:microsoft.com/office/officeart/2005/8/layout/hProcess9"/>
    <dgm:cxn modelId="{5CD50190-8567-4E10-B93A-2FA4F8147786}" type="presParOf" srcId="{DC02CA82-4309-4D58-BE8C-7DA475C73CD4}" destId="{9EF3092C-D662-4259-86F1-45235726A053}" srcOrd="0" destOrd="0" presId="urn:microsoft.com/office/officeart/2005/8/layout/hProcess9"/>
    <dgm:cxn modelId="{72E26A63-D2E9-4D87-A4A0-A00159CF990F}" type="presParOf" srcId="{DC02CA82-4309-4D58-BE8C-7DA475C73CD4}" destId="{F2C76C9D-BE5E-4D14-A0D4-B31EB0B90510}" srcOrd="1" destOrd="0" presId="urn:microsoft.com/office/officeart/2005/8/layout/hProcess9"/>
    <dgm:cxn modelId="{894DC9DD-A3FF-4458-93BD-A493996F7780}" type="presParOf" srcId="{F2C76C9D-BE5E-4D14-A0D4-B31EB0B90510}" destId="{ACEE1778-6EC4-4ED0-8DFF-AEB7DC7D205A}" srcOrd="0" destOrd="0" presId="urn:microsoft.com/office/officeart/2005/8/layout/hProcess9"/>
    <dgm:cxn modelId="{A0A50597-B7EA-43F2-A5FD-257BAD7FB4BA}" type="presParOf" srcId="{F2C76C9D-BE5E-4D14-A0D4-B31EB0B90510}" destId="{7CFAEAA0-5966-49B2-854F-8D85B87F5194}" srcOrd="1" destOrd="0" presId="urn:microsoft.com/office/officeart/2005/8/layout/hProcess9"/>
    <dgm:cxn modelId="{F597BCCB-2CA1-42D7-ADB4-E542F2BD4D8B}" type="presParOf" srcId="{F2C76C9D-BE5E-4D14-A0D4-B31EB0B90510}" destId="{A9B34E0B-ADA0-450E-BFF0-7D6CE6554D26}" srcOrd="2" destOrd="0" presId="urn:microsoft.com/office/officeart/2005/8/layout/hProcess9"/>
    <dgm:cxn modelId="{2721D0AC-8F3F-45B7-AE85-B30F464BD4D7}" type="presParOf" srcId="{F2C76C9D-BE5E-4D14-A0D4-B31EB0B90510}" destId="{ADE5C47B-E8B1-43DF-B68B-969F6D51E5E4}" srcOrd="3" destOrd="0" presId="urn:microsoft.com/office/officeart/2005/8/layout/hProcess9"/>
    <dgm:cxn modelId="{429ECCA5-2141-447C-83ED-71A7BD22AA97}" type="presParOf" srcId="{F2C76C9D-BE5E-4D14-A0D4-B31EB0B90510}" destId="{77A5C6CE-8C1C-49D0-B8EE-0748616BCAE4}" srcOrd="4" destOrd="0" presId="urn:microsoft.com/office/officeart/2005/8/layout/hProcess9"/>
    <dgm:cxn modelId="{4C475F71-C212-4249-BC96-21408CCD0A41}" type="presParOf" srcId="{F2C76C9D-BE5E-4D14-A0D4-B31EB0B90510}" destId="{B28E818B-E108-4891-AFBC-6383F6C4459F}" srcOrd="5" destOrd="0" presId="urn:microsoft.com/office/officeart/2005/8/layout/hProcess9"/>
    <dgm:cxn modelId="{4FBE1B38-879F-4E3F-8E1E-7B85D95076EB}" type="presParOf" srcId="{F2C76C9D-BE5E-4D14-A0D4-B31EB0B90510}" destId="{085D6E63-B333-475D-A3BA-4B183E3A6F07}" srcOrd="6" destOrd="0" presId="urn:microsoft.com/office/officeart/2005/8/layout/hProcess9"/>
    <dgm:cxn modelId="{6CA7A9D0-4A3B-4FF6-8DAF-D6AFDF95CFE6}" type="presParOf" srcId="{F2C76C9D-BE5E-4D14-A0D4-B31EB0B90510}" destId="{3D536A4F-9C7C-4E1C-AA7A-87E947CB53E6}" srcOrd="7" destOrd="0" presId="urn:microsoft.com/office/officeart/2005/8/layout/hProcess9"/>
    <dgm:cxn modelId="{08C06CD6-A1D0-4D20-9BA6-7634858B515C}" type="presParOf" srcId="{F2C76C9D-BE5E-4D14-A0D4-B31EB0B90510}" destId="{70D48F13-19AB-49F2-AF32-786D2F4ED6F2}" srcOrd="8" destOrd="0" presId="urn:microsoft.com/office/officeart/2005/8/layout/hProcess9"/>
    <dgm:cxn modelId="{B7673E1E-7FB1-49D9-938A-6B9DBD5E586D}" type="presParOf" srcId="{F2C76C9D-BE5E-4D14-A0D4-B31EB0B90510}" destId="{C7326D31-9B12-4691-9019-455D45790E76}" srcOrd="9" destOrd="0" presId="urn:microsoft.com/office/officeart/2005/8/layout/hProcess9"/>
    <dgm:cxn modelId="{445675AD-E3F2-4D83-BC26-FD11D9DC3FBD}" type="presParOf" srcId="{F2C76C9D-BE5E-4D14-A0D4-B31EB0B90510}" destId="{60435779-0194-4E5B-8FD3-FF4BA6B35822}"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3C8157-F1A1-4304-AAF9-325411C59349}" type="doc">
      <dgm:prSet loTypeId="urn:microsoft.com/office/officeart/2005/8/layout/hProcess10" loCatId="process" qsTypeId="urn:microsoft.com/office/officeart/2005/8/quickstyle/3d3" qsCatId="3D" csTypeId="urn:microsoft.com/office/officeart/2005/8/colors/accent1_2" csCatId="accent1" phldr="1"/>
      <dgm:spPr/>
      <dgm:t>
        <a:bodyPr/>
        <a:lstStyle/>
        <a:p>
          <a:endParaRPr lang="en-IN"/>
        </a:p>
      </dgm:t>
    </dgm:pt>
    <dgm:pt modelId="{150259D6-B685-48D9-ABD4-0DA65AF70FCA}">
      <dgm:prSet phldrT="[Text]"/>
      <dgm:spPr/>
      <dgm:t>
        <a:bodyPr/>
        <a:lstStyle/>
        <a:p>
          <a:r>
            <a:rPr lang="en-IN" dirty="0"/>
            <a:t>Load the pre-processed data</a:t>
          </a:r>
        </a:p>
      </dgm:t>
    </dgm:pt>
    <dgm:pt modelId="{0870634F-2B4D-4F4E-B522-F80C2AFB5287}" type="parTrans" cxnId="{9F11048C-DA3A-4EF1-B9D2-1DB50F97245C}">
      <dgm:prSet/>
      <dgm:spPr/>
      <dgm:t>
        <a:bodyPr/>
        <a:lstStyle/>
        <a:p>
          <a:endParaRPr lang="en-IN"/>
        </a:p>
      </dgm:t>
    </dgm:pt>
    <dgm:pt modelId="{5A449FDA-5D30-4F1D-8A03-DDC24BB356CB}" type="sibTrans" cxnId="{9F11048C-DA3A-4EF1-B9D2-1DB50F97245C}">
      <dgm:prSet/>
      <dgm:spPr/>
      <dgm:t>
        <a:bodyPr/>
        <a:lstStyle/>
        <a:p>
          <a:endParaRPr lang="en-IN"/>
        </a:p>
      </dgm:t>
    </dgm:pt>
    <dgm:pt modelId="{2A3FE1B4-5405-4FB3-A301-CEF1A53E06E8}">
      <dgm:prSet phldrT="[Text]"/>
      <dgm:spPr/>
      <dgm:t>
        <a:bodyPr/>
        <a:lstStyle/>
        <a:p>
          <a:r>
            <a:rPr lang="en-IN" dirty="0"/>
            <a:t>Extract features using the EfficientNetB3 model</a:t>
          </a:r>
        </a:p>
      </dgm:t>
    </dgm:pt>
    <dgm:pt modelId="{DECDDDF1-99F1-4861-9CDA-AE09F322EB83}" type="parTrans" cxnId="{1D23A31E-C0CA-4C55-9D3C-BB9BA148B72A}">
      <dgm:prSet/>
      <dgm:spPr/>
      <dgm:t>
        <a:bodyPr/>
        <a:lstStyle/>
        <a:p>
          <a:endParaRPr lang="en-IN"/>
        </a:p>
      </dgm:t>
    </dgm:pt>
    <dgm:pt modelId="{1B3D5C27-475C-4BDD-B0F6-16A0DD5C9593}" type="sibTrans" cxnId="{1D23A31E-C0CA-4C55-9D3C-BB9BA148B72A}">
      <dgm:prSet/>
      <dgm:spPr/>
      <dgm:t>
        <a:bodyPr/>
        <a:lstStyle/>
        <a:p>
          <a:endParaRPr lang="en-IN"/>
        </a:p>
      </dgm:t>
    </dgm:pt>
    <dgm:pt modelId="{E03EDAB8-ADD0-4E52-B47D-BFF3F341E439}">
      <dgm:prSet phldrT="[Text]"/>
      <dgm:spPr/>
      <dgm:t>
        <a:bodyPr/>
        <a:lstStyle/>
        <a:p>
          <a:r>
            <a:rPr lang="en-IN" dirty="0"/>
            <a:t>Flatten the features</a:t>
          </a:r>
        </a:p>
      </dgm:t>
    </dgm:pt>
    <dgm:pt modelId="{C42059BB-0279-406F-AE61-1D56715D9173}" type="parTrans" cxnId="{FC9734C7-EDE0-4CF9-A89C-89748B656A6E}">
      <dgm:prSet/>
      <dgm:spPr/>
      <dgm:t>
        <a:bodyPr/>
        <a:lstStyle/>
        <a:p>
          <a:endParaRPr lang="en-IN"/>
        </a:p>
      </dgm:t>
    </dgm:pt>
    <dgm:pt modelId="{90672DE9-F87A-4EA8-9B93-F1E220E9C129}" type="sibTrans" cxnId="{FC9734C7-EDE0-4CF9-A89C-89748B656A6E}">
      <dgm:prSet/>
      <dgm:spPr/>
      <dgm:t>
        <a:bodyPr/>
        <a:lstStyle/>
        <a:p>
          <a:endParaRPr lang="en-IN"/>
        </a:p>
      </dgm:t>
    </dgm:pt>
    <dgm:pt modelId="{3F2801E2-8DB6-4575-8E2A-5E9C3E02638B}">
      <dgm:prSet phldrT="[Text]"/>
      <dgm:spPr/>
      <dgm:t>
        <a:bodyPr/>
        <a:lstStyle/>
        <a:p>
          <a:r>
            <a:rPr lang="en-IN" dirty="0"/>
            <a:t>Split the data into training and testing sets</a:t>
          </a:r>
        </a:p>
      </dgm:t>
    </dgm:pt>
    <dgm:pt modelId="{0D2B5400-86F9-4C4F-BF87-499978BD8C1B}" type="parTrans" cxnId="{F378A662-C293-43AC-8911-3F01FFCB5EFD}">
      <dgm:prSet/>
      <dgm:spPr/>
      <dgm:t>
        <a:bodyPr/>
        <a:lstStyle/>
        <a:p>
          <a:endParaRPr lang="en-IN"/>
        </a:p>
      </dgm:t>
    </dgm:pt>
    <dgm:pt modelId="{9A7041D2-8322-478F-BD26-7098962CC475}" type="sibTrans" cxnId="{F378A662-C293-43AC-8911-3F01FFCB5EFD}">
      <dgm:prSet/>
      <dgm:spPr/>
      <dgm:t>
        <a:bodyPr/>
        <a:lstStyle/>
        <a:p>
          <a:endParaRPr lang="en-IN"/>
        </a:p>
      </dgm:t>
    </dgm:pt>
    <dgm:pt modelId="{AA91CA28-BBEC-4D6A-A359-41FF6CA35C60}">
      <dgm:prSet phldrT="[Text]"/>
      <dgm:spPr/>
      <dgm:t>
        <a:bodyPr/>
        <a:lstStyle/>
        <a:p>
          <a:r>
            <a:rPr lang="en-IN" dirty="0"/>
            <a:t>Save the features and labels</a:t>
          </a:r>
        </a:p>
      </dgm:t>
    </dgm:pt>
    <dgm:pt modelId="{7F51A8B7-5629-4F81-9701-6F535EB226E6}" type="parTrans" cxnId="{5C11CEEB-92AB-4870-8A96-E39F19D838E3}">
      <dgm:prSet/>
      <dgm:spPr/>
      <dgm:t>
        <a:bodyPr/>
        <a:lstStyle/>
        <a:p>
          <a:endParaRPr lang="en-IN"/>
        </a:p>
      </dgm:t>
    </dgm:pt>
    <dgm:pt modelId="{F136B6D5-5C2C-4B4F-93A4-6B2A26435972}" type="sibTrans" cxnId="{5C11CEEB-92AB-4870-8A96-E39F19D838E3}">
      <dgm:prSet/>
      <dgm:spPr/>
      <dgm:t>
        <a:bodyPr/>
        <a:lstStyle/>
        <a:p>
          <a:endParaRPr lang="en-IN"/>
        </a:p>
      </dgm:t>
    </dgm:pt>
    <dgm:pt modelId="{1FB9DAB6-80C5-484F-AB61-CA81FBA982F1}" type="pres">
      <dgm:prSet presAssocID="{613C8157-F1A1-4304-AAF9-325411C59349}" presName="Name0" presStyleCnt="0">
        <dgm:presLayoutVars>
          <dgm:dir/>
          <dgm:resizeHandles val="exact"/>
        </dgm:presLayoutVars>
      </dgm:prSet>
      <dgm:spPr/>
    </dgm:pt>
    <dgm:pt modelId="{48D35416-5C9A-41E9-894C-B0B77FCEA7F4}" type="pres">
      <dgm:prSet presAssocID="{150259D6-B685-48D9-ABD4-0DA65AF70FCA}" presName="composite" presStyleCnt="0"/>
      <dgm:spPr/>
    </dgm:pt>
    <dgm:pt modelId="{0868CF6E-23A3-413F-B55C-C2874CCD5597}" type="pres">
      <dgm:prSet presAssocID="{150259D6-B685-48D9-ABD4-0DA65AF70FCA}" presName="imagSh" presStyleLbl="bgImgPlace1" presStyleIdx="0" presStyleCnt="5"/>
      <dgm:spPr>
        <a:blipFill>
          <a:blip xmlns:r="http://schemas.openxmlformats.org/officeDocument/2006/relationships" r:embed="rId1"/>
          <a:srcRect/>
          <a:stretch>
            <a:fillRect l="-10000" r="-10000"/>
          </a:stretch>
        </a:blipFill>
      </dgm:spPr>
    </dgm:pt>
    <dgm:pt modelId="{00AFA037-A403-4DF8-9599-D2384972F098}" type="pres">
      <dgm:prSet presAssocID="{150259D6-B685-48D9-ABD4-0DA65AF70FCA}" presName="txNode" presStyleLbl="node1" presStyleIdx="0" presStyleCnt="5">
        <dgm:presLayoutVars>
          <dgm:bulletEnabled val="1"/>
        </dgm:presLayoutVars>
      </dgm:prSet>
      <dgm:spPr/>
    </dgm:pt>
    <dgm:pt modelId="{60439CFA-3D20-4ADC-A4D2-006FE04587F7}" type="pres">
      <dgm:prSet presAssocID="{5A449FDA-5D30-4F1D-8A03-DDC24BB356CB}" presName="sibTrans" presStyleLbl="sibTrans2D1" presStyleIdx="0" presStyleCnt="4"/>
      <dgm:spPr/>
    </dgm:pt>
    <dgm:pt modelId="{FAAE092B-591C-4859-B6C1-E45EE0473D18}" type="pres">
      <dgm:prSet presAssocID="{5A449FDA-5D30-4F1D-8A03-DDC24BB356CB}" presName="connTx" presStyleLbl="sibTrans2D1" presStyleIdx="0" presStyleCnt="4"/>
      <dgm:spPr/>
    </dgm:pt>
    <dgm:pt modelId="{1305B41B-6E30-4548-B22A-89733FA0FBDD}" type="pres">
      <dgm:prSet presAssocID="{2A3FE1B4-5405-4FB3-A301-CEF1A53E06E8}" presName="composite" presStyleCnt="0"/>
      <dgm:spPr/>
    </dgm:pt>
    <dgm:pt modelId="{0163D860-42C8-4118-9675-041662A405AB}" type="pres">
      <dgm:prSet presAssocID="{2A3FE1B4-5405-4FB3-A301-CEF1A53E06E8}" presName="imagSh" presStyleLbl="bgImgPlace1" presStyleIdx="1" presStyleCnt="5"/>
      <dgm:spPr>
        <a:blipFill>
          <a:blip xmlns:r="http://schemas.openxmlformats.org/officeDocument/2006/relationships" r:embed="rId2"/>
          <a:srcRect/>
          <a:stretch>
            <a:fillRect l="-39000" r="-39000"/>
          </a:stretch>
        </a:blipFill>
      </dgm:spPr>
    </dgm:pt>
    <dgm:pt modelId="{FD0453DD-EF27-42EB-BC6A-3FFA8833C81A}" type="pres">
      <dgm:prSet presAssocID="{2A3FE1B4-5405-4FB3-A301-CEF1A53E06E8}" presName="txNode" presStyleLbl="node1" presStyleIdx="1" presStyleCnt="5">
        <dgm:presLayoutVars>
          <dgm:bulletEnabled val="1"/>
        </dgm:presLayoutVars>
      </dgm:prSet>
      <dgm:spPr/>
    </dgm:pt>
    <dgm:pt modelId="{21025194-4DD6-4D5A-86B5-0F94B73870A7}" type="pres">
      <dgm:prSet presAssocID="{1B3D5C27-475C-4BDD-B0F6-16A0DD5C9593}" presName="sibTrans" presStyleLbl="sibTrans2D1" presStyleIdx="1" presStyleCnt="4"/>
      <dgm:spPr/>
    </dgm:pt>
    <dgm:pt modelId="{23E347E6-961A-4ABE-A621-F6A86FD0DE15}" type="pres">
      <dgm:prSet presAssocID="{1B3D5C27-475C-4BDD-B0F6-16A0DD5C9593}" presName="connTx" presStyleLbl="sibTrans2D1" presStyleIdx="1" presStyleCnt="4"/>
      <dgm:spPr/>
    </dgm:pt>
    <dgm:pt modelId="{C6FE4DBF-64C4-48FF-8314-2EAA381A16D5}" type="pres">
      <dgm:prSet presAssocID="{E03EDAB8-ADD0-4E52-B47D-BFF3F341E439}" presName="composite" presStyleCnt="0"/>
      <dgm:spPr/>
    </dgm:pt>
    <dgm:pt modelId="{AD0CF191-21D9-451C-AD54-63D1C567FAF5}" type="pres">
      <dgm:prSet presAssocID="{E03EDAB8-ADD0-4E52-B47D-BFF3F341E439}" presName="imagSh" presStyleLbl="bgImgPlace1" presStyleIdx="2" presStyleCnt="5"/>
      <dgm:spPr>
        <a:blipFill>
          <a:blip xmlns:r="http://schemas.openxmlformats.org/officeDocument/2006/relationships" r:embed="rId3"/>
          <a:srcRect/>
          <a:stretch>
            <a:fillRect l="-13000" r="-13000"/>
          </a:stretch>
        </a:blipFill>
      </dgm:spPr>
    </dgm:pt>
    <dgm:pt modelId="{E6B8B9CD-9BE6-40C2-89FF-30084D806BC1}" type="pres">
      <dgm:prSet presAssocID="{E03EDAB8-ADD0-4E52-B47D-BFF3F341E439}" presName="txNode" presStyleLbl="node1" presStyleIdx="2" presStyleCnt="5">
        <dgm:presLayoutVars>
          <dgm:bulletEnabled val="1"/>
        </dgm:presLayoutVars>
      </dgm:prSet>
      <dgm:spPr/>
    </dgm:pt>
    <dgm:pt modelId="{CDEE52D6-FB9C-42CC-8B74-6C4E08374B48}" type="pres">
      <dgm:prSet presAssocID="{90672DE9-F87A-4EA8-9B93-F1E220E9C129}" presName="sibTrans" presStyleLbl="sibTrans2D1" presStyleIdx="2" presStyleCnt="4"/>
      <dgm:spPr/>
    </dgm:pt>
    <dgm:pt modelId="{FC124FE4-266C-47AC-8F7C-2FEF7A8D06A4}" type="pres">
      <dgm:prSet presAssocID="{90672DE9-F87A-4EA8-9B93-F1E220E9C129}" presName="connTx" presStyleLbl="sibTrans2D1" presStyleIdx="2" presStyleCnt="4"/>
      <dgm:spPr/>
    </dgm:pt>
    <dgm:pt modelId="{BD3D8465-4905-49A3-9E68-0A6D3E45EB19}" type="pres">
      <dgm:prSet presAssocID="{3F2801E2-8DB6-4575-8E2A-5E9C3E02638B}" presName="composite" presStyleCnt="0"/>
      <dgm:spPr/>
    </dgm:pt>
    <dgm:pt modelId="{6AB43DE9-60C3-40FA-9D18-1F6006854E73}" type="pres">
      <dgm:prSet presAssocID="{3F2801E2-8DB6-4575-8E2A-5E9C3E02638B}" presName="imagSh" presStyleLbl="bgImgPlace1" presStyleIdx="3" presStyleCnt="5"/>
      <dgm:spPr>
        <a:blipFill>
          <a:blip xmlns:r="http://schemas.openxmlformats.org/officeDocument/2006/relationships" r:embed="rId4"/>
          <a:srcRect/>
          <a:stretch>
            <a:fillRect l="-38000" r="-38000"/>
          </a:stretch>
        </a:blipFill>
      </dgm:spPr>
    </dgm:pt>
    <dgm:pt modelId="{E564F2E7-722F-4D8D-B88D-4ECF3DF46C1A}" type="pres">
      <dgm:prSet presAssocID="{3F2801E2-8DB6-4575-8E2A-5E9C3E02638B}" presName="txNode" presStyleLbl="node1" presStyleIdx="3" presStyleCnt="5">
        <dgm:presLayoutVars>
          <dgm:bulletEnabled val="1"/>
        </dgm:presLayoutVars>
      </dgm:prSet>
      <dgm:spPr/>
    </dgm:pt>
    <dgm:pt modelId="{D4BDECE7-71D2-4DAE-BE18-3D393E200C65}" type="pres">
      <dgm:prSet presAssocID="{9A7041D2-8322-478F-BD26-7098962CC475}" presName="sibTrans" presStyleLbl="sibTrans2D1" presStyleIdx="3" presStyleCnt="4"/>
      <dgm:spPr/>
    </dgm:pt>
    <dgm:pt modelId="{55EAD337-8B15-4C39-BE65-13AA7E63C6FF}" type="pres">
      <dgm:prSet presAssocID="{9A7041D2-8322-478F-BD26-7098962CC475}" presName="connTx" presStyleLbl="sibTrans2D1" presStyleIdx="3" presStyleCnt="4"/>
      <dgm:spPr/>
    </dgm:pt>
    <dgm:pt modelId="{C9E73F4B-D9EE-42F0-A57C-690115573123}" type="pres">
      <dgm:prSet presAssocID="{AA91CA28-BBEC-4D6A-A359-41FF6CA35C60}" presName="composite" presStyleCnt="0"/>
      <dgm:spPr/>
    </dgm:pt>
    <dgm:pt modelId="{A1E3F49D-B83B-4E78-8F19-4991142537F0}" type="pres">
      <dgm:prSet presAssocID="{AA91CA28-BBEC-4D6A-A359-41FF6CA35C60}" presName="imagSh" presStyleLbl="bgImgPlace1" presStyleIdx="4" presStyleCnt="5"/>
      <dgm:spPr>
        <a:blipFill>
          <a:blip xmlns:r="http://schemas.openxmlformats.org/officeDocument/2006/relationships" r:embed="rId5"/>
          <a:srcRect/>
          <a:stretch>
            <a:fillRect l="-22000" r="-22000"/>
          </a:stretch>
        </a:blipFill>
      </dgm:spPr>
    </dgm:pt>
    <dgm:pt modelId="{6E9509B1-4316-456D-80FE-494D542DC7E3}" type="pres">
      <dgm:prSet presAssocID="{AA91CA28-BBEC-4D6A-A359-41FF6CA35C60}" presName="txNode" presStyleLbl="node1" presStyleIdx="4" presStyleCnt="5">
        <dgm:presLayoutVars>
          <dgm:bulletEnabled val="1"/>
        </dgm:presLayoutVars>
      </dgm:prSet>
      <dgm:spPr/>
    </dgm:pt>
  </dgm:ptLst>
  <dgm:cxnLst>
    <dgm:cxn modelId="{15160008-1A77-4067-AF74-CE971856E3A1}" type="presOf" srcId="{613C8157-F1A1-4304-AAF9-325411C59349}" destId="{1FB9DAB6-80C5-484F-AB61-CA81FBA982F1}" srcOrd="0" destOrd="0" presId="urn:microsoft.com/office/officeart/2005/8/layout/hProcess10"/>
    <dgm:cxn modelId="{1D23A31E-C0CA-4C55-9D3C-BB9BA148B72A}" srcId="{613C8157-F1A1-4304-AAF9-325411C59349}" destId="{2A3FE1B4-5405-4FB3-A301-CEF1A53E06E8}" srcOrd="1" destOrd="0" parTransId="{DECDDDF1-99F1-4861-9CDA-AE09F322EB83}" sibTransId="{1B3D5C27-475C-4BDD-B0F6-16A0DD5C9593}"/>
    <dgm:cxn modelId="{8FB0CF30-2296-4B54-93F8-CF2FAB159810}" type="presOf" srcId="{2A3FE1B4-5405-4FB3-A301-CEF1A53E06E8}" destId="{FD0453DD-EF27-42EB-BC6A-3FFA8833C81A}" srcOrd="0" destOrd="0" presId="urn:microsoft.com/office/officeart/2005/8/layout/hProcess10"/>
    <dgm:cxn modelId="{F378A662-C293-43AC-8911-3F01FFCB5EFD}" srcId="{613C8157-F1A1-4304-AAF9-325411C59349}" destId="{3F2801E2-8DB6-4575-8E2A-5E9C3E02638B}" srcOrd="3" destOrd="0" parTransId="{0D2B5400-86F9-4C4F-BF87-499978BD8C1B}" sibTransId="{9A7041D2-8322-478F-BD26-7098962CC475}"/>
    <dgm:cxn modelId="{025A0D53-ADC0-4B7D-BBD1-5B5505251DAA}" type="presOf" srcId="{9A7041D2-8322-478F-BD26-7098962CC475}" destId="{55EAD337-8B15-4C39-BE65-13AA7E63C6FF}" srcOrd="1" destOrd="0" presId="urn:microsoft.com/office/officeart/2005/8/layout/hProcess10"/>
    <dgm:cxn modelId="{95FFA058-4A79-43CD-ACF4-E2CBE52A9E7D}" type="presOf" srcId="{9A7041D2-8322-478F-BD26-7098962CC475}" destId="{D4BDECE7-71D2-4DAE-BE18-3D393E200C65}" srcOrd="0" destOrd="0" presId="urn:microsoft.com/office/officeart/2005/8/layout/hProcess10"/>
    <dgm:cxn modelId="{6988A378-4415-4F80-95F9-F48A3F8E75FB}" type="presOf" srcId="{90672DE9-F87A-4EA8-9B93-F1E220E9C129}" destId="{CDEE52D6-FB9C-42CC-8B74-6C4E08374B48}" srcOrd="0" destOrd="0" presId="urn:microsoft.com/office/officeart/2005/8/layout/hProcess10"/>
    <dgm:cxn modelId="{6AC04785-87A9-40F2-AB96-E7A577FA052C}" type="presOf" srcId="{AA91CA28-BBEC-4D6A-A359-41FF6CA35C60}" destId="{6E9509B1-4316-456D-80FE-494D542DC7E3}" srcOrd="0" destOrd="0" presId="urn:microsoft.com/office/officeart/2005/8/layout/hProcess10"/>
    <dgm:cxn modelId="{1BBA0089-8276-4E46-8659-0F4650D84F0B}" type="presOf" srcId="{90672DE9-F87A-4EA8-9B93-F1E220E9C129}" destId="{FC124FE4-266C-47AC-8F7C-2FEF7A8D06A4}" srcOrd="1" destOrd="0" presId="urn:microsoft.com/office/officeart/2005/8/layout/hProcess10"/>
    <dgm:cxn modelId="{AE55268A-FD6C-4679-9626-A0223E65D85A}" type="presOf" srcId="{5A449FDA-5D30-4F1D-8A03-DDC24BB356CB}" destId="{60439CFA-3D20-4ADC-A4D2-006FE04587F7}" srcOrd="0" destOrd="0" presId="urn:microsoft.com/office/officeart/2005/8/layout/hProcess10"/>
    <dgm:cxn modelId="{9F11048C-DA3A-4EF1-B9D2-1DB50F97245C}" srcId="{613C8157-F1A1-4304-AAF9-325411C59349}" destId="{150259D6-B685-48D9-ABD4-0DA65AF70FCA}" srcOrd="0" destOrd="0" parTransId="{0870634F-2B4D-4F4E-B522-F80C2AFB5287}" sibTransId="{5A449FDA-5D30-4F1D-8A03-DDC24BB356CB}"/>
    <dgm:cxn modelId="{6459E090-2B8D-4669-A67D-B74A799D91F0}" type="presOf" srcId="{1B3D5C27-475C-4BDD-B0F6-16A0DD5C9593}" destId="{21025194-4DD6-4D5A-86B5-0F94B73870A7}" srcOrd="0" destOrd="0" presId="urn:microsoft.com/office/officeart/2005/8/layout/hProcess10"/>
    <dgm:cxn modelId="{C0AB2C99-A7EE-4306-92F6-55679BC9D79A}" type="presOf" srcId="{5A449FDA-5D30-4F1D-8A03-DDC24BB356CB}" destId="{FAAE092B-591C-4859-B6C1-E45EE0473D18}" srcOrd="1" destOrd="0" presId="urn:microsoft.com/office/officeart/2005/8/layout/hProcess10"/>
    <dgm:cxn modelId="{B4C23FA8-690D-4FC4-BACF-1D20E5134F2E}" type="presOf" srcId="{150259D6-B685-48D9-ABD4-0DA65AF70FCA}" destId="{00AFA037-A403-4DF8-9599-D2384972F098}" srcOrd="0" destOrd="0" presId="urn:microsoft.com/office/officeart/2005/8/layout/hProcess10"/>
    <dgm:cxn modelId="{FC9734C7-EDE0-4CF9-A89C-89748B656A6E}" srcId="{613C8157-F1A1-4304-AAF9-325411C59349}" destId="{E03EDAB8-ADD0-4E52-B47D-BFF3F341E439}" srcOrd="2" destOrd="0" parTransId="{C42059BB-0279-406F-AE61-1D56715D9173}" sibTransId="{90672DE9-F87A-4EA8-9B93-F1E220E9C129}"/>
    <dgm:cxn modelId="{60FCCACD-1E16-429F-946C-6489803DED45}" type="presOf" srcId="{3F2801E2-8DB6-4575-8E2A-5E9C3E02638B}" destId="{E564F2E7-722F-4D8D-B88D-4ECF3DF46C1A}" srcOrd="0" destOrd="0" presId="urn:microsoft.com/office/officeart/2005/8/layout/hProcess10"/>
    <dgm:cxn modelId="{137D33E3-DAF3-4E77-A29A-F660C922DDC4}" type="presOf" srcId="{1B3D5C27-475C-4BDD-B0F6-16A0DD5C9593}" destId="{23E347E6-961A-4ABE-A621-F6A86FD0DE15}" srcOrd="1" destOrd="0" presId="urn:microsoft.com/office/officeart/2005/8/layout/hProcess10"/>
    <dgm:cxn modelId="{5C11CEEB-92AB-4870-8A96-E39F19D838E3}" srcId="{613C8157-F1A1-4304-AAF9-325411C59349}" destId="{AA91CA28-BBEC-4D6A-A359-41FF6CA35C60}" srcOrd="4" destOrd="0" parTransId="{7F51A8B7-5629-4F81-9701-6F535EB226E6}" sibTransId="{F136B6D5-5C2C-4B4F-93A4-6B2A26435972}"/>
    <dgm:cxn modelId="{33422FFE-0CB4-4342-A83B-7C1A28466A2E}" type="presOf" srcId="{E03EDAB8-ADD0-4E52-B47D-BFF3F341E439}" destId="{E6B8B9CD-9BE6-40C2-89FF-30084D806BC1}" srcOrd="0" destOrd="0" presId="urn:microsoft.com/office/officeart/2005/8/layout/hProcess10"/>
    <dgm:cxn modelId="{B55B1714-AEBE-4E96-AF28-B68900F479BA}" type="presParOf" srcId="{1FB9DAB6-80C5-484F-AB61-CA81FBA982F1}" destId="{48D35416-5C9A-41E9-894C-B0B77FCEA7F4}" srcOrd="0" destOrd="0" presId="urn:microsoft.com/office/officeart/2005/8/layout/hProcess10"/>
    <dgm:cxn modelId="{809DEF6D-2221-4B79-A7A6-1C41DA8FB60B}" type="presParOf" srcId="{48D35416-5C9A-41E9-894C-B0B77FCEA7F4}" destId="{0868CF6E-23A3-413F-B55C-C2874CCD5597}" srcOrd="0" destOrd="0" presId="urn:microsoft.com/office/officeart/2005/8/layout/hProcess10"/>
    <dgm:cxn modelId="{974C765C-4A8C-4447-9750-5F5717332B84}" type="presParOf" srcId="{48D35416-5C9A-41E9-894C-B0B77FCEA7F4}" destId="{00AFA037-A403-4DF8-9599-D2384972F098}" srcOrd="1" destOrd="0" presId="urn:microsoft.com/office/officeart/2005/8/layout/hProcess10"/>
    <dgm:cxn modelId="{B816E203-BD6D-44F5-94DA-508CCFA8AF69}" type="presParOf" srcId="{1FB9DAB6-80C5-484F-AB61-CA81FBA982F1}" destId="{60439CFA-3D20-4ADC-A4D2-006FE04587F7}" srcOrd="1" destOrd="0" presId="urn:microsoft.com/office/officeart/2005/8/layout/hProcess10"/>
    <dgm:cxn modelId="{0BA29CE1-4124-4537-9223-93CF0A82CB7D}" type="presParOf" srcId="{60439CFA-3D20-4ADC-A4D2-006FE04587F7}" destId="{FAAE092B-591C-4859-B6C1-E45EE0473D18}" srcOrd="0" destOrd="0" presId="urn:microsoft.com/office/officeart/2005/8/layout/hProcess10"/>
    <dgm:cxn modelId="{1039D406-E8B1-4B35-83DF-9FA35159F97D}" type="presParOf" srcId="{1FB9DAB6-80C5-484F-AB61-CA81FBA982F1}" destId="{1305B41B-6E30-4548-B22A-89733FA0FBDD}" srcOrd="2" destOrd="0" presId="urn:microsoft.com/office/officeart/2005/8/layout/hProcess10"/>
    <dgm:cxn modelId="{E9E051B9-E7C5-40F7-A49E-633D42C2B16E}" type="presParOf" srcId="{1305B41B-6E30-4548-B22A-89733FA0FBDD}" destId="{0163D860-42C8-4118-9675-041662A405AB}" srcOrd="0" destOrd="0" presId="urn:microsoft.com/office/officeart/2005/8/layout/hProcess10"/>
    <dgm:cxn modelId="{C0F76560-50FE-4C7D-9805-6BFBE2B92AF0}" type="presParOf" srcId="{1305B41B-6E30-4548-B22A-89733FA0FBDD}" destId="{FD0453DD-EF27-42EB-BC6A-3FFA8833C81A}" srcOrd="1" destOrd="0" presId="urn:microsoft.com/office/officeart/2005/8/layout/hProcess10"/>
    <dgm:cxn modelId="{74EF4F5A-3AF8-44CA-82C5-F733EF1CAFB3}" type="presParOf" srcId="{1FB9DAB6-80C5-484F-AB61-CA81FBA982F1}" destId="{21025194-4DD6-4D5A-86B5-0F94B73870A7}" srcOrd="3" destOrd="0" presId="urn:microsoft.com/office/officeart/2005/8/layout/hProcess10"/>
    <dgm:cxn modelId="{2F87BB97-E7FA-45AC-94C1-DAA257AA6CC6}" type="presParOf" srcId="{21025194-4DD6-4D5A-86B5-0F94B73870A7}" destId="{23E347E6-961A-4ABE-A621-F6A86FD0DE15}" srcOrd="0" destOrd="0" presId="urn:microsoft.com/office/officeart/2005/8/layout/hProcess10"/>
    <dgm:cxn modelId="{FEE9B829-9F26-4D16-B484-EDBECE756DD8}" type="presParOf" srcId="{1FB9DAB6-80C5-484F-AB61-CA81FBA982F1}" destId="{C6FE4DBF-64C4-48FF-8314-2EAA381A16D5}" srcOrd="4" destOrd="0" presId="urn:microsoft.com/office/officeart/2005/8/layout/hProcess10"/>
    <dgm:cxn modelId="{A3F74F9C-ED31-401F-A4E8-096BB8E0D4B5}" type="presParOf" srcId="{C6FE4DBF-64C4-48FF-8314-2EAA381A16D5}" destId="{AD0CF191-21D9-451C-AD54-63D1C567FAF5}" srcOrd="0" destOrd="0" presId="urn:microsoft.com/office/officeart/2005/8/layout/hProcess10"/>
    <dgm:cxn modelId="{471BFCC2-D180-441D-B0B0-EAF480691E4B}" type="presParOf" srcId="{C6FE4DBF-64C4-48FF-8314-2EAA381A16D5}" destId="{E6B8B9CD-9BE6-40C2-89FF-30084D806BC1}" srcOrd="1" destOrd="0" presId="urn:microsoft.com/office/officeart/2005/8/layout/hProcess10"/>
    <dgm:cxn modelId="{08CA0C41-0FE9-45AA-9CE4-4C7970E686C4}" type="presParOf" srcId="{1FB9DAB6-80C5-484F-AB61-CA81FBA982F1}" destId="{CDEE52D6-FB9C-42CC-8B74-6C4E08374B48}" srcOrd="5" destOrd="0" presId="urn:microsoft.com/office/officeart/2005/8/layout/hProcess10"/>
    <dgm:cxn modelId="{8EC29B17-E296-4EC8-B0DD-AACC2A174DD0}" type="presParOf" srcId="{CDEE52D6-FB9C-42CC-8B74-6C4E08374B48}" destId="{FC124FE4-266C-47AC-8F7C-2FEF7A8D06A4}" srcOrd="0" destOrd="0" presId="urn:microsoft.com/office/officeart/2005/8/layout/hProcess10"/>
    <dgm:cxn modelId="{DC378842-D6C6-4568-AA1D-B2E4CF4F51E5}" type="presParOf" srcId="{1FB9DAB6-80C5-484F-AB61-CA81FBA982F1}" destId="{BD3D8465-4905-49A3-9E68-0A6D3E45EB19}" srcOrd="6" destOrd="0" presId="urn:microsoft.com/office/officeart/2005/8/layout/hProcess10"/>
    <dgm:cxn modelId="{25F7E88B-3A1B-4F0C-9D2E-7E78E86E0001}" type="presParOf" srcId="{BD3D8465-4905-49A3-9E68-0A6D3E45EB19}" destId="{6AB43DE9-60C3-40FA-9D18-1F6006854E73}" srcOrd="0" destOrd="0" presId="urn:microsoft.com/office/officeart/2005/8/layout/hProcess10"/>
    <dgm:cxn modelId="{E8941A1A-9D38-427E-AA43-ABEAD0BDFC2D}" type="presParOf" srcId="{BD3D8465-4905-49A3-9E68-0A6D3E45EB19}" destId="{E564F2E7-722F-4D8D-B88D-4ECF3DF46C1A}" srcOrd="1" destOrd="0" presId="urn:microsoft.com/office/officeart/2005/8/layout/hProcess10"/>
    <dgm:cxn modelId="{E2AF2DB3-36FC-4306-ADBF-C36FA65A1524}" type="presParOf" srcId="{1FB9DAB6-80C5-484F-AB61-CA81FBA982F1}" destId="{D4BDECE7-71D2-4DAE-BE18-3D393E200C65}" srcOrd="7" destOrd="0" presId="urn:microsoft.com/office/officeart/2005/8/layout/hProcess10"/>
    <dgm:cxn modelId="{DDE889D2-6C4C-4F20-9389-2C5102151C4D}" type="presParOf" srcId="{D4BDECE7-71D2-4DAE-BE18-3D393E200C65}" destId="{55EAD337-8B15-4C39-BE65-13AA7E63C6FF}" srcOrd="0" destOrd="0" presId="urn:microsoft.com/office/officeart/2005/8/layout/hProcess10"/>
    <dgm:cxn modelId="{51BE7D12-7326-47FE-A9A2-EC70F938C9D7}" type="presParOf" srcId="{1FB9DAB6-80C5-484F-AB61-CA81FBA982F1}" destId="{C9E73F4B-D9EE-42F0-A57C-690115573123}" srcOrd="8" destOrd="0" presId="urn:microsoft.com/office/officeart/2005/8/layout/hProcess10"/>
    <dgm:cxn modelId="{D7019628-CFCA-4D80-9318-6AD9595D3C0B}" type="presParOf" srcId="{C9E73F4B-D9EE-42F0-A57C-690115573123}" destId="{A1E3F49D-B83B-4E78-8F19-4991142537F0}" srcOrd="0" destOrd="0" presId="urn:microsoft.com/office/officeart/2005/8/layout/hProcess10"/>
    <dgm:cxn modelId="{88D000F9-24CE-40FF-A3F3-9D03B41848E7}" type="presParOf" srcId="{C9E73F4B-D9EE-42F0-A57C-690115573123}" destId="{6E9509B1-4316-456D-80FE-494D542DC7E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8971B7-AB1A-44AF-88B6-14619BF3C880}"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E1CD3AF-D182-4187-9704-0FB9CAC3DCEA}">
      <dgm:prSet custT="1"/>
      <dgm:spPr/>
      <dgm:t>
        <a:bodyPr/>
        <a:lstStyle/>
        <a:p>
          <a:r>
            <a:rPr lang="en-US" sz="1600" dirty="0">
              <a:latin typeface="Times New Roman" panose="02020603050405020304" pitchFamily="18" charset="0"/>
              <a:cs typeface="Times New Roman" panose="02020603050405020304" pitchFamily="18" charset="0"/>
            </a:rPr>
            <a:t>The proposed method is implemented using python.</a:t>
          </a:r>
        </a:p>
      </dgm:t>
    </dgm:pt>
    <dgm:pt modelId="{928C5961-F6C7-4430-B7EB-06EF97AB05A1}" type="parTrans" cxnId="{9523C707-BFDB-4239-A19B-3D9448A34BED}">
      <dgm:prSet/>
      <dgm:spPr/>
      <dgm:t>
        <a:bodyPr/>
        <a:lstStyle/>
        <a:p>
          <a:endParaRPr lang="en-US"/>
        </a:p>
      </dgm:t>
    </dgm:pt>
    <dgm:pt modelId="{299BB3FF-8356-4908-AF1B-EB609A57BFC9}" type="sibTrans" cxnId="{9523C707-BFDB-4239-A19B-3D9448A34BED}">
      <dgm:prSet/>
      <dgm:spPr/>
      <dgm:t>
        <a:bodyPr/>
        <a:lstStyle/>
        <a:p>
          <a:endParaRPr lang="en-US"/>
        </a:p>
      </dgm:t>
    </dgm:pt>
    <dgm:pt modelId="{6F424873-D8F6-4F48-93AD-C5A6D03091CC}">
      <dgm:prSet custT="1"/>
      <dgm:spPr/>
      <dgm:t>
        <a:bodyPr/>
        <a:lstStyle/>
        <a:p>
          <a:r>
            <a:rPr lang="en-US" sz="1600" dirty="0">
              <a:latin typeface="Times New Roman" panose="02020603050405020304" pitchFamily="18" charset="0"/>
              <a:cs typeface="Times New Roman" panose="02020603050405020304" pitchFamily="18" charset="0"/>
            </a:rPr>
            <a:t>The proposed method is tested on GTSRB - German Traffic Sign Recognition Benchmark </a:t>
          </a:r>
        </a:p>
      </dgm:t>
    </dgm:pt>
    <dgm:pt modelId="{AF958022-B9E9-4C97-BEDD-E4900C7506B2}" type="parTrans" cxnId="{7A9FDD9E-D00B-4CE8-8A66-60362EA01D63}">
      <dgm:prSet/>
      <dgm:spPr/>
      <dgm:t>
        <a:bodyPr/>
        <a:lstStyle/>
        <a:p>
          <a:endParaRPr lang="en-US"/>
        </a:p>
      </dgm:t>
    </dgm:pt>
    <dgm:pt modelId="{6C73C9E0-3D53-4473-8CED-28041A3429FE}" type="sibTrans" cxnId="{7A9FDD9E-D00B-4CE8-8A66-60362EA01D63}">
      <dgm:prSet/>
      <dgm:spPr/>
      <dgm:t>
        <a:bodyPr/>
        <a:lstStyle/>
        <a:p>
          <a:endParaRPr lang="en-US"/>
        </a:p>
      </dgm:t>
    </dgm:pt>
    <dgm:pt modelId="{BC7D70A1-925B-433E-981D-55203D334A8C}">
      <dgm:prSet custT="1"/>
      <dgm:spPr/>
      <dgm:t>
        <a:bodyPr/>
        <a:lstStyle/>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Dataset link-</a:t>
          </a:r>
          <a:r>
            <a:rPr lang="en-IN" sz="1600" dirty="0"/>
            <a:t> </a:t>
          </a:r>
          <a:r>
            <a:rPr lang="en-IN" sz="1600" u="sng" dirty="0">
              <a:hlinkClick xmlns:r="http://schemas.openxmlformats.org/officeDocument/2006/relationships" r:id="rId1"/>
            </a:rPr>
            <a:t>https://www.kaggle.com/datasets/meowmeowmeowmeowmeow/gtsrb-german-traffic-sign</a:t>
          </a:r>
          <a:endParaRPr lang="en-US" sz="1600" dirty="0"/>
        </a:p>
      </dgm:t>
    </dgm:pt>
    <dgm:pt modelId="{9F28ED45-0577-4D4C-8F8A-8EB4456DB9D5}" type="parTrans" cxnId="{A4AB3179-2F3E-4141-AE5E-0DC11A7CFEB9}">
      <dgm:prSet/>
      <dgm:spPr/>
      <dgm:t>
        <a:bodyPr/>
        <a:lstStyle/>
        <a:p>
          <a:endParaRPr lang="en-US"/>
        </a:p>
      </dgm:t>
    </dgm:pt>
    <dgm:pt modelId="{47ADB703-B7C4-4527-949A-0CA8B47B968D}" type="sibTrans" cxnId="{A4AB3179-2F3E-4141-AE5E-0DC11A7CFEB9}">
      <dgm:prSet/>
      <dgm:spPr/>
      <dgm:t>
        <a:bodyPr/>
        <a:lstStyle/>
        <a:p>
          <a:endParaRPr lang="en-US"/>
        </a:p>
      </dgm:t>
    </dgm:pt>
    <dgm:pt modelId="{8C3321DF-5A09-40B3-BFE6-F4BED7722B73}">
      <dgm:prSet/>
      <dgm:spPr/>
      <dgm:t>
        <a:bodyPr/>
        <a:lstStyle/>
        <a:p>
          <a:r>
            <a:rPr lang="en-US" dirty="0">
              <a:latin typeface="Times New Roman" panose="02020603050405020304" pitchFamily="18" charset="0"/>
              <a:cs typeface="Times New Roman" panose="02020603050405020304" pitchFamily="18" charset="0"/>
            </a:rPr>
            <a:t>This dataset have 43 classes.</a:t>
          </a:r>
        </a:p>
      </dgm:t>
    </dgm:pt>
    <dgm:pt modelId="{E099BC94-5522-465E-8327-85A30BC7778E}" type="parTrans" cxnId="{E2026B04-4F56-4BA7-A62C-3F2A7DA84BCD}">
      <dgm:prSet/>
      <dgm:spPr/>
      <dgm:t>
        <a:bodyPr/>
        <a:lstStyle/>
        <a:p>
          <a:endParaRPr lang="en-US"/>
        </a:p>
      </dgm:t>
    </dgm:pt>
    <dgm:pt modelId="{794628B4-B550-459A-8EF0-677216349A88}" type="sibTrans" cxnId="{E2026B04-4F56-4BA7-A62C-3F2A7DA84BCD}">
      <dgm:prSet/>
      <dgm:spPr/>
      <dgm:t>
        <a:bodyPr/>
        <a:lstStyle/>
        <a:p>
          <a:endParaRPr lang="en-US"/>
        </a:p>
      </dgm:t>
    </dgm:pt>
    <dgm:pt modelId="{C68A50DC-FD09-49B6-8925-64CA673CA452}">
      <dgm:prSet/>
      <dgm:spPr/>
      <dgm:t>
        <a:bodyPr/>
        <a:lstStyle/>
        <a:p>
          <a:r>
            <a:rPr lang="en-US" dirty="0">
              <a:latin typeface="Times New Roman" panose="02020603050405020304" pitchFamily="18" charset="0"/>
              <a:cs typeface="Times New Roman" panose="02020603050405020304" pitchFamily="18" charset="0"/>
            </a:rPr>
            <a:t>This dataset contains total of 34,560 images.</a:t>
          </a:r>
        </a:p>
      </dgm:t>
    </dgm:pt>
    <dgm:pt modelId="{A7D189AA-089C-421F-85BD-AE4B4B55066A}" type="parTrans" cxnId="{CFA05CBC-C3CA-45B3-A890-8EB9F6220098}">
      <dgm:prSet/>
      <dgm:spPr/>
      <dgm:t>
        <a:bodyPr/>
        <a:lstStyle/>
        <a:p>
          <a:endParaRPr lang="en-US"/>
        </a:p>
      </dgm:t>
    </dgm:pt>
    <dgm:pt modelId="{085E0D02-3F34-4C03-8C22-F74B790492DB}" type="sibTrans" cxnId="{CFA05CBC-C3CA-45B3-A890-8EB9F6220098}">
      <dgm:prSet/>
      <dgm:spPr/>
      <dgm:t>
        <a:bodyPr/>
        <a:lstStyle/>
        <a:p>
          <a:endParaRPr lang="en-US"/>
        </a:p>
      </dgm:t>
    </dgm:pt>
    <dgm:pt modelId="{4F82D76E-59B7-4567-A9C8-916C28CD0B49}">
      <dgm:prSet/>
      <dgm:spPr/>
      <dgm:t>
        <a:bodyPr/>
        <a:lstStyle/>
        <a:p>
          <a:r>
            <a:rPr lang="en-US" dirty="0">
              <a:latin typeface="Times New Roman" panose="02020603050405020304" pitchFamily="18" charset="0"/>
              <a:cs typeface="Times New Roman" panose="02020603050405020304" pitchFamily="18" charset="0"/>
            </a:rPr>
            <a:t>6880 images were used to train the proposed method.</a:t>
          </a:r>
        </a:p>
      </dgm:t>
    </dgm:pt>
    <dgm:pt modelId="{49E6B273-9A97-4FBD-B8B3-F52AE256CFC6}" type="parTrans" cxnId="{18A44F9F-035E-4C20-9878-C15A6B1FB5CF}">
      <dgm:prSet/>
      <dgm:spPr/>
      <dgm:t>
        <a:bodyPr/>
        <a:lstStyle/>
        <a:p>
          <a:endParaRPr lang="en-US"/>
        </a:p>
      </dgm:t>
    </dgm:pt>
    <dgm:pt modelId="{975E1CCA-0079-4D93-9C9A-7DE24D9C2AA3}" type="sibTrans" cxnId="{18A44F9F-035E-4C20-9878-C15A6B1FB5CF}">
      <dgm:prSet/>
      <dgm:spPr/>
      <dgm:t>
        <a:bodyPr/>
        <a:lstStyle/>
        <a:p>
          <a:endParaRPr lang="en-US"/>
        </a:p>
      </dgm:t>
    </dgm:pt>
    <dgm:pt modelId="{97181B9B-6D24-488C-B8F6-DA87F4466D7A}">
      <dgm:prSet/>
      <dgm:spPr/>
      <dgm:t>
        <a:bodyPr/>
        <a:lstStyle/>
        <a:p>
          <a:r>
            <a:rPr lang="en-US" dirty="0">
              <a:latin typeface="Times New Roman" panose="02020603050405020304" pitchFamily="18" charset="0"/>
              <a:cs typeface="Times New Roman" panose="02020603050405020304" pitchFamily="18" charset="0"/>
            </a:rPr>
            <a:t>1376 images were used for validation.</a:t>
          </a:r>
        </a:p>
      </dgm:t>
    </dgm:pt>
    <dgm:pt modelId="{2CE03DE7-44B0-4959-B2F9-1C0A0E73F26D}" type="parTrans" cxnId="{35467B0D-4B76-4E38-B95F-D2C8371E659F}">
      <dgm:prSet/>
      <dgm:spPr/>
      <dgm:t>
        <a:bodyPr/>
        <a:lstStyle/>
        <a:p>
          <a:endParaRPr lang="en-US"/>
        </a:p>
      </dgm:t>
    </dgm:pt>
    <dgm:pt modelId="{4E48CC20-C89D-41B7-845C-E49B148A79B7}" type="sibTrans" cxnId="{35467B0D-4B76-4E38-B95F-D2C8371E659F}">
      <dgm:prSet/>
      <dgm:spPr/>
      <dgm:t>
        <a:bodyPr/>
        <a:lstStyle/>
        <a:p>
          <a:endParaRPr lang="en-US"/>
        </a:p>
      </dgm:t>
    </dgm:pt>
    <dgm:pt modelId="{6D28C084-61BB-4945-B5F4-044842184951}">
      <dgm:prSet/>
      <dgm:spPr/>
      <dgm:t>
        <a:bodyPr/>
        <a:lstStyle/>
        <a:p>
          <a:r>
            <a:rPr lang="en-US" dirty="0">
              <a:latin typeface="Times New Roman" panose="02020603050405020304" pitchFamily="18" charset="0"/>
              <a:cs typeface="Times New Roman" panose="02020603050405020304" pitchFamily="18" charset="0"/>
            </a:rPr>
            <a:t>860 images were used to test the proposed method.</a:t>
          </a:r>
        </a:p>
      </dgm:t>
    </dgm:pt>
    <dgm:pt modelId="{EC77AD0B-E011-4964-B15F-DC6FE436E524}" type="parTrans" cxnId="{6E905199-275F-49A8-8034-F512E347F42E}">
      <dgm:prSet/>
      <dgm:spPr/>
      <dgm:t>
        <a:bodyPr/>
        <a:lstStyle/>
        <a:p>
          <a:endParaRPr lang="en-US"/>
        </a:p>
      </dgm:t>
    </dgm:pt>
    <dgm:pt modelId="{7EFF04C0-A043-4C0B-8FC9-5A1396354B31}" type="sibTrans" cxnId="{6E905199-275F-49A8-8034-F512E347F42E}">
      <dgm:prSet/>
      <dgm:spPr/>
      <dgm:t>
        <a:bodyPr/>
        <a:lstStyle/>
        <a:p>
          <a:endParaRPr lang="en-US"/>
        </a:p>
      </dgm:t>
    </dgm:pt>
    <dgm:pt modelId="{3C58BA2E-B45D-45DA-A284-4DE5079E2082}" type="pres">
      <dgm:prSet presAssocID="{F78971B7-AB1A-44AF-88B6-14619BF3C880}" presName="root" presStyleCnt="0">
        <dgm:presLayoutVars>
          <dgm:dir/>
          <dgm:resizeHandles val="exact"/>
        </dgm:presLayoutVars>
      </dgm:prSet>
      <dgm:spPr/>
    </dgm:pt>
    <dgm:pt modelId="{609E3BA8-1084-4158-BA6B-D3BA724A642A}" type="pres">
      <dgm:prSet presAssocID="{F78971B7-AB1A-44AF-88B6-14619BF3C880}" presName="container" presStyleCnt="0">
        <dgm:presLayoutVars>
          <dgm:dir/>
          <dgm:resizeHandles val="exact"/>
        </dgm:presLayoutVars>
      </dgm:prSet>
      <dgm:spPr/>
    </dgm:pt>
    <dgm:pt modelId="{D8FE578F-5761-4189-B1B8-9F58E22E82A7}" type="pres">
      <dgm:prSet presAssocID="{AE1CD3AF-D182-4187-9704-0FB9CAC3DCEA}" presName="compNode" presStyleCnt="0"/>
      <dgm:spPr/>
    </dgm:pt>
    <dgm:pt modelId="{DB4CED78-5701-4B5D-A360-330B9D0808EB}" type="pres">
      <dgm:prSet presAssocID="{AE1CD3AF-D182-4187-9704-0FB9CAC3DCEA}" presName="iconBgRect" presStyleLbl="bgShp" presStyleIdx="0" presStyleCnt="8"/>
      <dgm:spPr/>
    </dgm:pt>
    <dgm:pt modelId="{291B481E-301E-4F8E-8AA8-8A8FEDB24780}" type="pres">
      <dgm:prSet presAssocID="{AE1CD3AF-D182-4187-9704-0FB9CAC3DCEA}" presName="iconRect" presStyleLbl="node1" presStyleIdx="0" presStyleCnt="8"/>
      <dgm:spPr>
        <a:blipFill>
          <a:blip xmlns:r="http://schemas.openxmlformats.org/officeDocument/2006/relationships"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grammer"/>
        </a:ext>
      </dgm:extLst>
    </dgm:pt>
    <dgm:pt modelId="{011E2094-1030-4F6F-A82B-BD5F0C736943}" type="pres">
      <dgm:prSet presAssocID="{AE1CD3AF-D182-4187-9704-0FB9CAC3DCEA}" presName="spaceRect" presStyleCnt="0"/>
      <dgm:spPr/>
    </dgm:pt>
    <dgm:pt modelId="{93AE3C6D-FCE1-48A1-8B4D-8210741ED234}" type="pres">
      <dgm:prSet presAssocID="{AE1CD3AF-D182-4187-9704-0FB9CAC3DCEA}" presName="textRect" presStyleLbl="revTx" presStyleIdx="0" presStyleCnt="8">
        <dgm:presLayoutVars>
          <dgm:chMax val="1"/>
          <dgm:chPref val="1"/>
        </dgm:presLayoutVars>
      </dgm:prSet>
      <dgm:spPr/>
    </dgm:pt>
    <dgm:pt modelId="{6039EF26-572A-4147-A9D9-6B11C551F6EF}" type="pres">
      <dgm:prSet presAssocID="{299BB3FF-8356-4908-AF1B-EB609A57BFC9}" presName="sibTrans" presStyleLbl="sibTrans2D1" presStyleIdx="0" presStyleCnt="0"/>
      <dgm:spPr/>
    </dgm:pt>
    <dgm:pt modelId="{98A37673-26A3-4490-AF30-61B88067B781}" type="pres">
      <dgm:prSet presAssocID="{6F424873-D8F6-4F48-93AD-C5A6D03091CC}" presName="compNode" presStyleCnt="0"/>
      <dgm:spPr/>
    </dgm:pt>
    <dgm:pt modelId="{D4D4D3AB-FFA8-49A4-A7B0-9E4FC3817DE4}" type="pres">
      <dgm:prSet presAssocID="{6F424873-D8F6-4F48-93AD-C5A6D03091CC}" presName="iconBgRect" presStyleLbl="bgShp" presStyleIdx="1" presStyleCnt="8"/>
      <dgm:spPr/>
    </dgm:pt>
    <dgm:pt modelId="{15039967-0BC4-4485-BFFE-CED362B58293}" type="pres">
      <dgm:prSet presAssocID="{6F424873-D8F6-4F48-93AD-C5A6D03091CC}" presName="iconRect" presStyleLbl="node1" presStyleIdx="1" presStyleCnt="8"/>
      <dgm:spPr>
        <a:blipFill>
          <a:blip xmlns:r="http://schemas.openxmlformats.org/officeDocument/2006/relationships"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mark"/>
        </a:ext>
      </dgm:extLst>
    </dgm:pt>
    <dgm:pt modelId="{B59D86AD-2A37-43CA-9689-81634C9E8080}" type="pres">
      <dgm:prSet presAssocID="{6F424873-D8F6-4F48-93AD-C5A6D03091CC}" presName="spaceRect" presStyleCnt="0"/>
      <dgm:spPr/>
    </dgm:pt>
    <dgm:pt modelId="{B7B5954C-A90D-4501-8B37-17405636CBCB}" type="pres">
      <dgm:prSet presAssocID="{6F424873-D8F6-4F48-93AD-C5A6D03091CC}" presName="textRect" presStyleLbl="revTx" presStyleIdx="1" presStyleCnt="8" custLinFactNeighborY="8598">
        <dgm:presLayoutVars>
          <dgm:chMax val="1"/>
          <dgm:chPref val="1"/>
        </dgm:presLayoutVars>
      </dgm:prSet>
      <dgm:spPr/>
    </dgm:pt>
    <dgm:pt modelId="{D8285294-9D3D-455A-A801-C736433C2E71}" type="pres">
      <dgm:prSet presAssocID="{6C73C9E0-3D53-4473-8CED-28041A3429FE}" presName="sibTrans" presStyleLbl="sibTrans2D1" presStyleIdx="0" presStyleCnt="0"/>
      <dgm:spPr/>
    </dgm:pt>
    <dgm:pt modelId="{B2AB245C-DB70-40CD-A99D-2ECA67BCC13E}" type="pres">
      <dgm:prSet presAssocID="{BC7D70A1-925B-433E-981D-55203D334A8C}" presName="compNode" presStyleCnt="0"/>
      <dgm:spPr/>
    </dgm:pt>
    <dgm:pt modelId="{556C6986-EDA8-4264-8952-84735DC43084}" type="pres">
      <dgm:prSet presAssocID="{BC7D70A1-925B-433E-981D-55203D334A8C}" presName="iconBgRect" presStyleLbl="bgShp" presStyleIdx="2" presStyleCnt="8"/>
      <dgm:spPr/>
    </dgm:pt>
    <dgm:pt modelId="{AD2932DD-3ABD-4C6A-8FAF-6535A8BF8A38}" type="pres">
      <dgm:prSet presAssocID="{BC7D70A1-925B-433E-981D-55203D334A8C}" presName="iconRect" presStyleLbl="node1" presStyleIdx="2" presStyleCnt="8"/>
      <dgm:spPr>
        <a:blipFill>
          <a:blip xmlns:r="http://schemas.openxmlformats.org/officeDocument/2006/relationships"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ink"/>
        </a:ext>
      </dgm:extLst>
    </dgm:pt>
    <dgm:pt modelId="{6C98E1E5-9699-44CC-AF82-AB88768331A8}" type="pres">
      <dgm:prSet presAssocID="{BC7D70A1-925B-433E-981D-55203D334A8C}" presName="spaceRect" presStyleCnt="0"/>
      <dgm:spPr/>
    </dgm:pt>
    <dgm:pt modelId="{542D59EA-B4A8-4985-950F-DA1E362C7D0C}" type="pres">
      <dgm:prSet presAssocID="{BC7D70A1-925B-433E-981D-55203D334A8C}" presName="textRect" presStyleLbl="revTx" presStyleIdx="2" presStyleCnt="8">
        <dgm:presLayoutVars>
          <dgm:chMax val="1"/>
          <dgm:chPref val="1"/>
        </dgm:presLayoutVars>
      </dgm:prSet>
      <dgm:spPr/>
    </dgm:pt>
    <dgm:pt modelId="{41492E92-424A-4161-A79E-7B386A520902}" type="pres">
      <dgm:prSet presAssocID="{47ADB703-B7C4-4527-949A-0CA8B47B968D}" presName="sibTrans" presStyleLbl="sibTrans2D1" presStyleIdx="0" presStyleCnt="0"/>
      <dgm:spPr/>
    </dgm:pt>
    <dgm:pt modelId="{926F2F59-115E-4A8D-A198-B99D377BC013}" type="pres">
      <dgm:prSet presAssocID="{8C3321DF-5A09-40B3-BFE6-F4BED7722B73}" presName="compNode" presStyleCnt="0"/>
      <dgm:spPr/>
    </dgm:pt>
    <dgm:pt modelId="{C8DBA373-1A0E-40F3-B149-9881713F90AB}" type="pres">
      <dgm:prSet presAssocID="{8C3321DF-5A09-40B3-BFE6-F4BED7722B73}" presName="iconBgRect" presStyleLbl="bgShp" presStyleIdx="3" presStyleCnt="8"/>
      <dgm:spPr/>
    </dgm:pt>
    <dgm:pt modelId="{B89CB33B-D7FA-43CD-A7DF-15A47E821802}" type="pres">
      <dgm:prSet presAssocID="{8C3321DF-5A09-40B3-BFE6-F4BED7722B73}" presName="iconRect" presStyleLbl="node1" presStyleIdx="3" presStyleCnt="8"/>
      <dgm:spPr>
        <a:blipFill>
          <a:blip xmlns:r="http://schemas.openxmlformats.org/officeDocument/2006/relationships"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7A2E0C4D-1706-4234-81BF-2EA57FBBA974}" type="pres">
      <dgm:prSet presAssocID="{8C3321DF-5A09-40B3-BFE6-F4BED7722B73}" presName="spaceRect" presStyleCnt="0"/>
      <dgm:spPr/>
    </dgm:pt>
    <dgm:pt modelId="{DF8EA1CA-7801-4044-871A-F0DE862BE9D2}" type="pres">
      <dgm:prSet presAssocID="{8C3321DF-5A09-40B3-BFE6-F4BED7722B73}" presName="textRect" presStyleLbl="revTx" presStyleIdx="3" presStyleCnt="8">
        <dgm:presLayoutVars>
          <dgm:chMax val="1"/>
          <dgm:chPref val="1"/>
        </dgm:presLayoutVars>
      </dgm:prSet>
      <dgm:spPr/>
    </dgm:pt>
    <dgm:pt modelId="{3B31B880-F15A-4225-B612-0B04734FDC52}" type="pres">
      <dgm:prSet presAssocID="{794628B4-B550-459A-8EF0-677216349A88}" presName="sibTrans" presStyleLbl="sibTrans2D1" presStyleIdx="0" presStyleCnt="0"/>
      <dgm:spPr/>
    </dgm:pt>
    <dgm:pt modelId="{8DF85F5D-36E9-4D7B-BB6B-CC985BF6F53B}" type="pres">
      <dgm:prSet presAssocID="{C68A50DC-FD09-49B6-8925-64CA673CA452}" presName="compNode" presStyleCnt="0"/>
      <dgm:spPr/>
    </dgm:pt>
    <dgm:pt modelId="{4B614FE3-0F4B-4033-9702-D4E6CB7185BD}" type="pres">
      <dgm:prSet presAssocID="{C68A50DC-FD09-49B6-8925-64CA673CA452}" presName="iconBgRect" presStyleLbl="bgShp" presStyleIdx="4" presStyleCnt="8"/>
      <dgm:spPr/>
    </dgm:pt>
    <dgm:pt modelId="{4870BE48-74FA-4135-96B1-3182A33C9142}" type="pres">
      <dgm:prSet presAssocID="{C68A50DC-FD09-49B6-8925-64CA673CA452}" presName="iconRect" presStyleLbl="node1" presStyleIdx="4" presStyleCnt="8"/>
      <dgm:spPr>
        <a:blipFill>
          <a:blip xmlns:r="http://schemas.openxmlformats.org/officeDocument/2006/relationships"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Statistics"/>
        </a:ext>
      </dgm:extLst>
    </dgm:pt>
    <dgm:pt modelId="{1DB678D5-B644-4383-9889-6952F47136D7}" type="pres">
      <dgm:prSet presAssocID="{C68A50DC-FD09-49B6-8925-64CA673CA452}" presName="spaceRect" presStyleCnt="0"/>
      <dgm:spPr/>
    </dgm:pt>
    <dgm:pt modelId="{5A753461-0915-4D62-86AC-829318C38323}" type="pres">
      <dgm:prSet presAssocID="{C68A50DC-FD09-49B6-8925-64CA673CA452}" presName="textRect" presStyleLbl="revTx" presStyleIdx="4" presStyleCnt="8">
        <dgm:presLayoutVars>
          <dgm:chMax val="1"/>
          <dgm:chPref val="1"/>
        </dgm:presLayoutVars>
      </dgm:prSet>
      <dgm:spPr/>
    </dgm:pt>
    <dgm:pt modelId="{33BEDC4C-9AD6-46CC-98D0-DF4C3446CD05}" type="pres">
      <dgm:prSet presAssocID="{085E0D02-3F34-4C03-8C22-F74B790492DB}" presName="sibTrans" presStyleLbl="sibTrans2D1" presStyleIdx="0" presStyleCnt="0"/>
      <dgm:spPr/>
    </dgm:pt>
    <dgm:pt modelId="{F22F1A75-8785-47B9-99F4-4595D1BB69B5}" type="pres">
      <dgm:prSet presAssocID="{4F82D76E-59B7-4567-A9C8-916C28CD0B49}" presName="compNode" presStyleCnt="0"/>
      <dgm:spPr/>
    </dgm:pt>
    <dgm:pt modelId="{3A2AE4D0-2130-4E1E-AD15-D176DCAE85D3}" type="pres">
      <dgm:prSet presAssocID="{4F82D76E-59B7-4567-A9C8-916C28CD0B49}" presName="iconBgRect" presStyleLbl="bgShp" presStyleIdx="5" presStyleCnt="8"/>
      <dgm:spPr/>
    </dgm:pt>
    <dgm:pt modelId="{F06A9546-23F5-4CFC-B4F5-182288F64EBB}" type="pres">
      <dgm:prSet presAssocID="{4F82D76E-59B7-4567-A9C8-916C28CD0B49}" presName="iconRect" presStyleLbl="node1" presStyleIdx="5" presStyleCnt="8"/>
      <dgm:spPr>
        <a:blipFill>
          <a:blip xmlns:r="http://schemas.openxmlformats.org/officeDocument/2006/relationships"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Train"/>
        </a:ext>
      </dgm:extLst>
    </dgm:pt>
    <dgm:pt modelId="{C4D61E15-CA03-4B3D-B318-5C79BF3BD18E}" type="pres">
      <dgm:prSet presAssocID="{4F82D76E-59B7-4567-A9C8-916C28CD0B49}" presName="spaceRect" presStyleCnt="0"/>
      <dgm:spPr/>
    </dgm:pt>
    <dgm:pt modelId="{DA650BD8-5343-42BC-B136-D5ABF906D379}" type="pres">
      <dgm:prSet presAssocID="{4F82D76E-59B7-4567-A9C8-916C28CD0B49}" presName="textRect" presStyleLbl="revTx" presStyleIdx="5" presStyleCnt="8">
        <dgm:presLayoutVars>
          <dgm:chMax val="1"/>
          <dgm:chPref val="1"/>
        </dgm:presLayoutVars>
      </dgm:prSet>
      <dgm:spPr/>
    </dgm:pt>
    <dgm:pt modelId="{F26CCA4B-5A6C-414F-974E-2260BFC18A97}" type="pres">
      <dgm:prSet presAssocID="{975E1CCA-0079-4D93-9C9A-7DE24D9C2AA3}" presName="sibTrans" presStyleLbl="sibTrans2D1" presStyleIdx="0" presStyleCnt="0"/>
      <dgm:spPr/>
    </dgm:pt>
    <dgm:pt modelId="{3AEE4CE9-BE7A-4F3E-B434-BACB06BBAC39}" type="pres">
      <dgm:prSet presAssocID="{97181B9B-6D24-488C-B8F6-DA87F4466D7A}" presName="compNode" presStyleCnt="0"/>
      <dgm:spPr/>
    </dgm:pt>
    <dgm:pt modelId="{52ED8AC0-11E0-4D01-B5C8-00F6EC435A93}" type="pres">
      <dgm:prSet presAssocID="{97181B9B-6D24-488C-B8F6-DA87F4466D7A}" presName="iconBgRect" presStyleLbl="bgShp" presStyleIdx="6" presStyleCnt="8"/>
      <dgm:spPr/>
    </dgm:pt>
    <dgm:pt modelId="{1C75C7F5-CEC9-4010-B364-404397A28443}" type="pres">
      <dgm:prSet presAssocID="{97181B9B-6D24-488C-B8F6-DA87F4466D7A}" presName="iconRect" presStyleLbl="node1" presStyleIdx="6" presStyleCnt="8"/>
      <dgm:spPr>
        <a:blipFill>
          <a:blip xmlns:r="http://schemas.openxmlformats.org/officeDocument/2006/relationships"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Images"/>
        </a:ext>
      </dgm:extLst>
    </dgm:pt>
    <dgm:pt modelId="{E3381807-5B15-4D61-84DD-DE07977CEC0E}" type="pres">
      <dgm:prSet presAssocID="{97181B9B-6D24-488C-B8F6-DA87F4466D7A}" presName="spaceRect" presStyleCnt="0"/>
      <dgm:spPr/>
    </dgm:pt>
    <dgm:pt modelId="{60A7975C-C84E-49B0-9B1A-65B31F99C344}" type="pres">
      <dgm:prSet presAssocID="{97181B9B-6D24-488C-B8F6-DA87F4466D7A}" presName="textRect" presStyleLbl="revTx" presStyleIdx="6" presStyleCnt="8">
        <dgm:presLayoutVars>
          <dgm:chMax val="1"/>
          <dgm:chPref val="1"/>
        </dgm:presLayoutVars>
      </dgm:prSet>
      <dgm:spPr/>
    </dgm:pt>
    <dgm:pt modelId="{75B1AFD0-57D8-4CE1-A001-AD212663B585}" type="pres">
      <dgm:prSet presAssocID="{4E48CC20-C89D-41B7-845C-E49B148A79B7}" presName="sibTrans" presStyleLbl="sibTrans2D1" presStyleIdx="0" presStyleCnt="0"/>
      <dgm:spPr/>
    </dgm:pt>
    <dgm:pt modelId="{F603CC84-C9C6-4E9C-A9DD-09C86B497FCD}" type="pres">
      <dgm:prSet presAssocID="{6D28C084-61BB-4945-B5F4-044842184951}" presName="compNode" presStyleCnt="0"/>
      <dgm:spPr/>
    </dgm:pt>
    <dgm:pt modelId="{D9FB2CEC-0730-483A-BE65-7128228F20EE}" type="pres">
      <dgm:prSet presAssocID="{6D28C084-61BB-4945-B5F4-044842184951}" presName="iconBgRect" presStyleLbl="bgShp" presStyleIdx="7" presStyleCnt="8"/>
      <dgm:spPr/>
    </dgm:pt>
    <dgm:pt modelId="{5D67A03D-0336-4A51-B1EE-D0F7EF5FF77E}" type="pres">
      <dgm:prSet presAssocID="{6D28C084-61BB-4945-B5F4-044842184951}" presName="iconRect" presStyleLbl="node1" presStyleIdx="7" presStyleCnt="8"/>
      <dgm:spPr>
        <a:blipFill>
          <a:blip xmlns:r="http://schemas.openxmlformats.org/officeDocument/2006/relationships"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Test tubes"/>
        </a:ext>
      </dgm:extLst>
    </dgm:pt>
    <dgm:pt modelId="{FD3785A8-1021-42D2-A806-2DD7AC37103B}" type="pres">
      <dgm:prSet presAssocID="{6D28C084-61BB-4945-B5F4-044842184951}" presName="spaceRect" presStyleCnt="0"/>
      <dgm:spPr/>
    </dgm:pt>
    <dgm:pt modelId="{EBED1BB2-CEC8-4D2D-A166-CD474F45139A}" type="pres">
      <dgm:prSet presAssocID="{6D28C084-61BB-4945-B5F4-044842184951}" presName="textRect" presStyleLbl="revTx" presStyleIdx="7" presStyleCnt="8">
        <dgm:presLayoutVars>
          <dgm:chMax val="1"/>
          <dgm:chPref val="1"/>
        </dgm:presLayoutVars>
      </dgm:prSet>
      <dgm:spPr/>
    </dgm:pt>
  </dgm:ptLst>
  <dgm:cxnLst>
    <dgm:cxn modelId="{E2026B04-4F56-4BA7-A62C-3F2A7DA84BCD}" srcId="{F78971B7-AB1A-44AF-88B6-14619BF3C880}" destId="{8C3321DF-5A09-40B3-BFE6-F4BED7722B73}" srcOrd="3" destOrd="0" parTransId="{E099BC94-5522-465E-8327-85A30BC7778E}" sibTransId="{794628B4-B550-459A-8EF0-677216349A88}"/>
    <dgm:cxn modelId="{9523C707-BFDB-4239-A19B-3D9448A34BED}" srcId="{F78971B7-AB1A-44AF-88B6-14619BF3C880}" destId="{AE1CD3AF-D182-4187-9704-0FB9CAC3DCEA}" srcOrd="0" destOrd="0" parTransId="{928C5961-F6C7-4430-B7EB-06EF97AB05A1}" sibTransId="{299BB3FF-8356-4908-AF1B-EB609A57BFC9}"/>
    <dgm:cxn modelId="{919C3409-A405-4B3A-BCEA-747B950FE410}" type="presOf" srcId="{47ADB703-B7C4-4527-949A-0CA8B47B968D}" destId="{41492E92-424A-4161-A79E-7B386A520902}" srcOrd="0" destOrd="0" presId="urn:microsoft.com/office/officeart/2018/2/layout/IconCircleList"/>
    <dgm:cxn modelId="{35467B0D-4B76-4E38-B95F-D2C8371E659F}" srcId="{F78971B7-AB1A-44AF-88B6-14619BF3C880}" destId="{97181B9B-6D24-488C-B8F6-DA87F4466D7A}" srcOrd="6" destOrd="0" parTransId="{2CE03DE7-44B0-4959-B2F9-1C0A0E73F26D}" sibTransId="{4E48CC20-C89D-41B7-845C-E49B148A79B7}"/>
    <dgm:cxn modelId="{EB729E1B-ECED-45C6-9336-9D85A619ABC9}" type="presOf" srcId="{F78971B7-AB1A-44AF-88B6-14619BF3C880}" destId="{3C58BA2E-B45D-45DA-A284-4DE5079E2082}" srcOrd="0" destOrd="0" presId="urn:microsoft.com/office/officeart/2018/2/layout/IconCircleList"/>
    <dgm:cxn modelId="{EC5DD034-8108-4805-9B39-AF650F88CB87}" type="presOf" srcId="{6D28C084-61BB-4945-B5F4-044842184951}" destId="{EBED1BB2-CEC8-4D2D-A166-CD474F45139A}" srcOrd="0" destOrd="0" presId="urn:microsoft.com/office/officeart/2018/2/layout/IconCircleList"/>
    <dgm:cxn modelId="{3F2ADE34-911D-4ABD-8FA4-05A8A62AD206}" type="presOf" srcId="{C68A50DC-FD09-49B6-8925-64CA673CA452}" destId="{5A753461-0915-4D62-86AC-829318C38323}" srcOrd="0" destOrd="0" presId="urn:microsoft.com/office/officeart/2018/2/layout/IconCircleList"/>
    <dgm:cxn modelId="{A3EAF73F-9FD3-4146-918E-5867DDDE7543}" type="presOf" srcId="{4E48CC20-C89D-41B7-845C-E49B148A79B7}" destId="{75B1AFD0-57D8-4CE1-A001-AD212663B585}" srcOrd="0" destOrd="0" presId="urn:microsoft.com/office/officeart/2018/2/layout/IconCircleList"/>
    <dgm:cxn modelId="{CEC82241-C808-4EE5-B8C3-AA9F39E3E0FB}" type="presOf" srcId="{BC7D70A1-925B-433E-981D-55203D334A8C}" destId="{542D59EA-B4A8-4985-950F-DA1E362C7D0C}" srcOrd="0" destOrd="0" presId="urn:microsoft.com/office/officeart/2018/2/layout/IconCircleList"/>
    <dgm:cxn modelId="{887CCE65-83A0-4F6C-9030-C837AC6FFC4D}" type="presOf" srcId="{6C73C9E0-3D53-4473-8CED-28041A3429FE}" destId="{D8285294-9D3D-455A-A801-C736433C2E71}" srcOrd="0" destOrd="0" presId="urn:microsoft.com/office/officeart/2018/2/layout/IconCircleList"/>
    <dgm:cxn modelId="{C66B034A-2C13-42ED-8572-80D867BAF913}" type="presOf" srcId="{975E1CCA-0079-4D93-9C9A-7DE24D9C2AA3}" destId="{F26CCA4B-5A6C-414F-974E-2260BFC18A97}" srcOrd="0" destOrd="0" presId="urn:microsoft.com/office/officeart/2018/2/layout/IconCircleList"/>
    <dgm:cxn modelId="{BBFCF072-7EA6-481C-BE28-84420B018D7E}" type="presOf" srcId="{97181B9B-6D24-488C-B8F6-DA87F4466D7A}" destId="{60A7975C-C84E-49B0-9B1A-65B31F99C344}" srcOrd="0" destOrd="0" presId="urn:microsoft.com/office/officeart/2018/2/layout/IconCircleList"/>
    <dgm:cxn modelId="{AA6EE756-8B98-406F-80B7-95C0906909D8}" type="presOf" srcId="{085E0D02-3F34-4C03-8C22-F74B790492DB}" destId="{33BEDC4C-9AD6-46CC-98D0-DF4C3446CD05}" srcOrd="0" destOrd="0" presId="urn:microsoft.com/office/officeart/2018/2/layout/IconCircleList"/>
    <dgm:cxn modelId="{A4AB3179-2F3E-4141-AE5E-0DC11A7CFEB9}" srcId="{F78971B7-AB1A-44AF-88B6-14619BF3C880}" destId="{BC7D70A1-925B-433E-981D-55203D334A8C}" srcOrd="2" destOrd="0" parTransId="{9F28ED45-0577-4D4C-8F8A-8EB4456DB9D5}" sibTransId="{47ADB703-B7C4-4527-949A-0CA8B47B968D}"/>
    <dgm:cxn modelId="{5F2D2092-971E-4216-8FEF-CA9A1F295C62}" type="presOf" srcId="{AE1CD3AF-D182-4187-9704-0FB9CAC3DCEA}" destId="{93AE3C6D-FCE1-48A1-8B4D-8210741ED234}" srcOrd="0" destOrd="0" presId="urn:microsoft.com/office/officeart/2018/2/layout/IconCircleList"/>
    <dgm:cxn modelId="{AC04D896-6640-46BC-B147-F201CA1B5AAD}" type="presOf" srcId="{299BB3FF-8356-4908-AF1B-EB609A57BFC9}" destId="{6039EF26-572A-4147-A9D9-6B11C551F6EF}" srcOrd="0" destOrd="0" presId="urn:microsoft.com/office/officeart/2018/2/layout/IconCircleList"/>
    <dgm:cxn modelId="{6E905199-275F-49A8-8034-F512E347F42E}" srcId="{F78971B7-AB1A-44AF-88B6-14619BF3C880}" destId="{6D28C084-61BB-4945-B5F4-044842184951}" srcOrd="7" destOrd="0" parTransId="{EC77AD0B-E011-4964-B15F-DC6FE436E524}" sibTransId="{7EFF04C0-A043-4C0B-8FC9-5A1396354B31}"/>
    <dgm:cxn modelId="{7A9FDD9E-D00B-4CE8-8A66-60362EA01D63}" srcId="{F78971B7-AB1A-44AF-88B6-14619BF3C880}" destId="{6F424873-D8F6-4F48-93AD-C5A6D03091CC}" srcOrd="1" destOrd="0" parTransId="{AF958022-B9E9-4C97-BEDD-E4900C7506B2}" sibTransId="{6C73C9E0-3D53-4473-8CED-28041A3429FE}"/>
    <dgm:cxn modelId="{18A44F9F-035E-4C20-9878-C15A6B1FB5CF}" srcId="{F78971B7-AB1A-44AF-88B6-14619BF3C880}" destId="{4F82D76E-59B7-4567-A9C8-916C28CD0B49}" srcOrd="5" destOrd="0" parTransId="{49E6B273-9A97-4FBD-B8B3-F52AE256CFC6}" sibTransId="{975E1CCA-0079-4D93-9C9A-7DE24D9C2AA3}"/>
    <dgm:cxn modelId="{3E04C8A2-AD5F-4788-A5DD-3E49F12E5A91}" type="presOf" srcId="{8C3321DF-5A09-40B3-BFE6-F4BED7722B73}" destId="{DF8EA1CA-7801-4044-871A-F0DE862BE9D2}" srcOrd="0" destOrd="0" presId="urn:microsoft.com/office/officeart/2018/2/layout/IconCircleList"/>
    <dgm:cxn modelId="{2ECD35B7-6068-42C9-8D89-220895D97BB9}" type="presOf" srcId="{794628B4-B550-459A-8EF0-677216349A88}" destId="{3B31B880-F15A-4225-B612-0B04734FDC52}" srcOrd="0" destOrd="0" presId="urn:microsoft.com/office/officeart/2018/2/layout/IconCircleList"/>
    <dgm:cxn modelId="{4AE56CB8-21BE-4DE8-B802-ED623F216C35}" type="presOf" srcId="{6F424873-D8F6-4F48-93AD-C5A6D03091CC}" destId="{B7B5954C-A90D-4501-8B37-17405636CBCB}" srcOrd="0" destOrd="0" presId="urn:microsoft.com/office/officeart/2018/2/layout/IconCircleList"/>
    <dgm:cxn modelId="{CFA05CBC-C3CA-45B3-A890-8EB9F6220098}" srcId="{F78971B7-AB1A-44AF-88B6-14619BF3C880}" destId="{C68A50DC-FD09-49B6-8925-64CA673CA452}" srcOrd="4" destOrd="0" parTransId="{A7D189AA-089C-421F-85BD-AE4B4B55066A}" sibTransId="{085E0D02-3F34-4C03-8C22-F74B790492DB}"/>
    <dgm:cxn modelId="{CBAD9EDA-77CB-4B91-BC03-55FEFCB50490}" type="presOf" srcId="{4F82D76E-59B7-4567-A9C8-916C28CD0B49}" destId="{DA650BD8-5343-42BC-B136-D5ABF906D379}" srcOrd="0" destOrd="0" presId="urn:microsoft.com/office/officeart/2018/2/layout/IconCircleList"/>
    <dgm:cxn modelId="{0817A527-BDB6-4277-9EC9-FCC669CCF9D9}" type="presParOf" srcId="{3C58BA2E-B45D-45DA-A284-4DE5079E2082}" destId="{609E3BA8-1084-4158-BA6B-D3BA724A642A}" srcOrd="0" destOrd="0" presId="urn:microsoft.com/office/officeart/2018/2/layout/IconCircleList"/>
    <dgm:cxn modelId="{5FC3AEF3-E573-4B70-BED2-98DE13FA485B}" type="presParOf" srcId="{609E3BA8-1084-4158-BA6B-D3BA724A642A}" destId="{D8FE578F-5761-4189-B1B8-9F58E22E82A7}" srcOrd="0" destOrd="0" presId="urn:microsoft.com/office/officeart/2018/2/layout/IconCircleList"/>
    <dgm:cxn modelId="{39072756-6EDC-4A81-9563-C79771AAA6F5}" type="presParOf" srcId="{D8FE578F-5761-4189-B1B8-9F58E22E82A7}" destId="{DB4CED78-5701-4B5D-A360-330B9D0808EB}" srcOrd="0" destOrd="0" presId="urn:microsoft.com/office/officeart/2018/2/layout/IconCircleList"/>
    <dgm:cxn modelId="{05FB9F4E-647E-4A1B-83CB-B8921F146DBD}" type="presParOf" srcId="{D8FE578F-5761-4189-B1B8-9F58E22E82A7}" destId="{291B481E-301E-4F8E-8AA8-8A8FEDB24780}" srcOrd="1" destOrd="0" presId="urn:microsoft.com/office/officeart/2018/2/layout/IconCircleList"/>
    <dgm:cxn modelId="{FEBBFF14-29B0-4FED-9003-6882D0986CB6}" type="presParOf" srcId="{D8FE578F-5761-4189-B1B8-9F58E22E82A7}" destId="{011E2094-1030-4F6F-A82B-BD5F0C736943}" srcOrd="2" destOrd="0" presId="urn:microsoft.com/office/officeart/2018/2/layout/IconCircleList"/>
    <dgm:cxn modelId="{6FE3B417-95B4-4693-A38E-19DB7CD5285A}" type="presParOf" srcId="{D8FE578F-5761-4189-B1B8-9F58E22E82A7}" destId="{93AE3C6D-FCE1-48A1-8B4D-8210741ED234}" srcOrd="3" destOrd="0" presId="urn:microsoft.com/office/officeart/2018/2/layout/IconCircleList"/>
    <dgm:cxn modelId="{0465DD60-7BF6-410B-9BD7-37FB1CC09C0F}" type="presParOf" srcId="{609E3BA8-1084-4158-BA6B-D3BA724A642A}" destId="{6039EF26-572A-4147-A9D9-6B11C551F6EF}" srcOrd="1" destOrd="0" presId="urn:microsoft.com/office/officeart/2018/2/layout/IconCircleList"/>
    <dgm:cxn modelId="{5A69CB6A-8469-4808-AB4A-FE024C31686D}" type="presParOf" srcId="{609E3BA8-1084-4158-BA6B-D3BA724A642A}" destId="{98A37673-26A3-4490-AF30-61B88067B781}" srcOrd="2" destOrd="0" presId="urn:microsoft.com/office/officeart/2018/2/layout/IconCircleList"/>
    <dgm:cxn modelId="{9EBB0D3E-687A-49E2-9142-50F73634EC53}" type="presParOf" srcId="{98A37673-26A3-4490-AF30-61B88067B781}" destId="{D4D4D3AB-FFA8-49A4-A7B0-9E4FC3817DE4}" srcOrd="0" destOrd="0" presId="urn:microsoft.com/office/officeart/2018/2/layout/IconCircleList"/>
    <dgm:cxn modelId="{70C29494-ED4F-43D2-BDEB-D387CF318DBA}" type="presParOf" srcId="{98A37673-26A3-4490-AF30-61B88067B781}" destId="{15039967-0BC4-4485-BFFE-CED362B58293}" srcOrd="1" destOrd="0" presId="urn:microsoft.com/office/officeart/2018/2/layout/IconCircleList"/>
    <dgm:cxn modelId="{6954DB82-B8CB-444A-B8F3-5F53CE050B06}" type="presParOf" srcId="{98A37673-26A3-4490-AF30-61B88067B781}" destId="{B59D86AD-2A37-43CA-9689-81634C9E8080}" srcOrd="2" destOrd="0" presId="urn:microsoft.com/office/officeart/2018/2/layout/IconCircleList"/>
    <dgm:cxn modelId="{E083182F-0188-4235-B809-E528D4251119}" type="presParOf" srcId="{98A37673-26A3-4490-AF30-61B88067B781}" destId="{B7B5954C-A90D-4501-8B37-17405636CBCB}" srcOrd="3" destOrd="0" presId="urn:microsoft.com/office/officeart/2018/2/layout/IconCircleList"/>
    <dgm:cxn modelId="{02DBD1DB-8574-4E26-A94D-97E19001A1DD}" type="presParOf" srcId="{609E3BA8-1084-4158-BA6B-D3BA724A642A}" destId="{D8285294-9D3D-455A-A801-C736433C2E71}" srcOrd="3" destOrd="0" presId="urn:microsoft.com/office/officeart/2018/2/layout/IconCircleList"/>
    <dgm:cxn modelId="{3A499AC9-E261-4D6C-81C5-48A324AB0B33}" type="presParOf" srcId="{609E3BA8-1084-4158-BA6B-D3BA724A642A}" destId="{B2AB245C-DB70-40CD-A99D-2ECA67BCC13E}" srcOrd="4" destOrd="0" presId="urn:microsoft.com/office/officeart/2018/2/layout/IconCircleList"/>
    <dgm:cxn modelId="{76A1A630-741B-4F1C-94C3-D10554655C00}" type="presParOf" srcId="{B2AB245C-DB70-40CD-A99D-2ECA67BCC13E}" destId="{556C6986-EDA8-4264-8952-84735DC43084}" srcOrd="0" destOrd="0" presId="urn:microsoft.com/office/officeart/2018/2/layout/IconCircleList"/>
    <dgm:cxn modelId="{267D25AC-D87E-4200-9D6C-191DE0A68F07}" type="presParOf" srcId="{B2AB245C-DB70-40CD-A99D-2ECA67BCC13E}" destId="{AD2932DD-3ABD-4C6A-8FAF-6535A8BF8A38}" srcOrd="1" destOrd="0" presId="urn:microsoft.com/office/officeart/2018/2/layout/IconCircleList"/>
    <dgm:cxn modelId="{93641B40-E588-4176-A74E-E33E70720ADC}" type="presParOf" srcId="{B2AB245C-DB70-40CD-A99D-2ECA67BCC13E}" destId="{6C98E1E5-9699-44CC-AF82-AB88768331A8}" srcOrd="2" destOrd="0" presId="urn:microsoft.com/office/officeart/2018/2/layout/IconCircleList"/>
    <dgm:cxn modelId="{4EFFDCF0-BA62-4D64-B93A-DFABE6604085}" type="presParOf" srcId="{B2AB245C-DB70-40CD-A99D-2ECA67BCC13E}" destId="{542D59EA-B4A8-4985-950F-DA1E362C7D0C}" srcOrd="3" destOrd="0" presId="urn:microsoft.com/office/officeart/2018/2/layout/IconCircleList"/>
    <dgm:cxn modelId="{C49E6CAA-C7B5-4411-9E79-ADFCA07341CA}" type="presParOf" srcId="{609E3BA8-1084-4158-BA6B-D3BA724A642A}" destId="{41492E92-424A-4161-A79E-7B386A520902}" srcOrd="5" destOrd="0" presId="urn:microsoft.com/office/officeart/2018/2/layout/IconCircleList"/>
    <dgm:cxn modelId="{CED0856B-5FE3-47B6-BBB9-CF051DEE5E7F}" type="presParOf" srcId="{609E3BA8-1084-4158-BA6B-D3BA724A642A}" destId="{926F2F59-115E-4A8D-A198-B99D377BC013}" srcOrd="6" destOrd="0" presId="urn:microsoft.com/office/officeart/2018/2/layout/IconCircleList"/>
    <dgm:cxn modelId="{BEDE4FE3-EEE6-469F-9D97-4042F1013AE5}" type="presParOf" srcId="{926F2F59-115E-4A8D-A198-B99D377BC013}" destId="{C8DBA373-1A0E-40F3-B149-9881713F90AB}" srcOrd="0" destOrd="0" presId="urn:microsoft.com/office/officeart/2018/2/layout/IconCircleList"/>
    <dgm:cxn modelId="{DBB8E183-2EBA-4992-9B65-AD530FC24BBA}" type="presParOf" srcId="{926F2F59-115E-4A8D-A198-B99D377BC013}" destId="{B89CB33B-D7FA-43CD-A7DF-15A47E821802}" srcOrd="1" destOrd="0" presId="urn:microsoft.com/office/officeart/2018/2/layout/IconCircleList"/>
    <dgm:cxn modelId="{8D895226-FB29-4E66-A73D-6764A4E8823D}" type="presParOf" srcId="{926F2F59-115E-4A8D-A198-B99D377BC013}" destId="{7A2E0C4D-1706-4234-81BF-2EA57FBBA974}" srcOrd="2" destOrd="0" presId="urn:microsoft.com/office/officeart/2018/2/layout/IconCircleList"/>
    <dgm:cxn modelId="{B416B575-9B7A-4C95-8A5A-55456B3F4BDE}" type="presParOf" srcId="{926F2F59-115E-4A8D-A198-B99D377BC013}" destId="{DF8EA1CA-7801-4044-871A-F0DE862BE9D2}" srcOrd="3" destOrd="0" presId="urn:microsoft.com/office/officeart/2018/2/layout/IconCircleList"/>
    <dgm:cxn modelId="{D760D4BF-1D1E-4B34-B2CC-8EA21AC14072}" type="presParOf" srcId="{609E3BA8-1084-4158-BA6B-D3BA724A642A}" destId="{3B31B880-F15A-4225-B612-0B04734FDC52}" srcOrd="7" destOrd="0" presId="urn:microsoft.com/office/officeart/2018/2/layout/IconCircleList"/>
    <dgm:cxn modelId="{1B68DEC8-3B4C-4A03-878A-A632BBE017F3}" type="presParOf" srcId="{609E3BA8-1084-4158-BA6B-D3BA724A642A}" destId="{8DF85F5D-36E9-4D7B-BB6B-CC985BF6F53B}" srcOrd="8" destOrd="0" presId="urn:microsoft.com/office/officeart/2018/2/layout/IconCircleList"/>
    <dgm:cxn modelId="{D011B981-34DA-4005-8FEC-7B204BC3553B}" type="presParOf" srcId="{8DF85F5D-36E9-4D7B-BB6B-CC985BF6F53B}" destId="{4B614FE3-0F4B-4033-9702-D4E6CB7185BD}" srcOrd="0" destOrd="0" presId="urn:microsoft.com/office/officeart/2018/2/layout/IconCircleList"/>
    <dgm:cxn modelId="{B3788441-869F-4613-909D-AA2EDB459E5F}" type="presParOf" srcId="{8DF85F5D-36E9-4D7B-BB6B-CC985BF6F53B}" destId="{4870BE48-74FA-4135-96B1-3182A33C9142}" srcOrd="1" destOrd="0" presId="urn:microsoft.com/office/officeart/2018/2/layout/IconCircleList"/>
    <dgm:cxn modelId="{EC2DD44F-D7FB-4FAD-B65A-95363E700313}" type="presParOf" srcId="{8DF85F5D-36E9-4D7B-BB6B-CC985BF6F53B}" destId="{1DB678D5-B644-4383-9889-6952F47136D7}" srcOrd="2" destOrd="0" presId="urn:microsoft.com/office/officeart/2018/2/layout/IconCircleList"/>
    <dgm:cxn modelId="{05E0A6C8-2274-4FD9-BE65-23F09899C5F5}" type="presParOf" srcId="{8DF85F5D-36E9-4D7B-BB6B-CC985BF6F53B}" destId="{5A753461-0915-4D62-86AC-829318C38323}" srcOrd="3" destOrd="0" presId="urn:microsoft.com/office/officeart/2018/2/layout/IconCircleList"/>
    <dgm:cxn modelId="{4DF288C9-7AAC-4754-83ED-1E540D2E08AF}" type="presParOf" srcId="{609E3BA8-1084-4158-BA6B-D3BA724A642A}" destId="{33BEDC4C-9AD6-46CC-98D0-DF4C3446CD05}" srcOrd="9" destOrd="0" presId="urn:microsoft.com/office/officeart/2018/2/layout/IconCircleList"/>
    <dgm:cxn modelId="{FFC29986-1E2A-45CD-A33F-D8E610BCA9BF}" type="presParOf" srcId="{609E3BA8-1084-4158-BA6B-D3BA724A642A}" destId="{F22F1A75-8785-47B9-99F4-4595D1BB69B5}" srcOrd="10" destOrd="0" presId="urn:microsoft.com/office/officeart/2018/2/layout/IconCircleList"/>
    <dgm:cxn modelId="{D5CDB194-6994-4710-9030-B63F5E7F093A}" type="presParOf" srcId="{F22F1A75-8785-47B9-99F4-4595D1BB69B5}" destId="{3A2AE4D0-2130-4E1E-AD15-D176DCAE85D3}" srcOrd="0" destOrd="0" presId="urn:microsoft.com/office/officeart/2018/2/layout/IconCircleList"/>
    <dgm:cxn modelId="{C213B4E5-D604-462C-A7EF-6D13DC8F3144}" type="presParOf" srcId="{F22F1A75-8785-47B9-99F4-4595D1BB69B5}" destId="{F06A9546-23F5-4CFC-B4F5-182288F64EBB}" srcOrd="1" destOrd="0" presId="urn:microsoft.com/office/officeart/2018/2/layout/IconCircleList"/>
    <dgm:cxn modelId="{5D672FBD-86C1-4743-B57E-3B200F9CB8D4}" type="presParOf" srcId="{F22F1A75-8785-47B9-99F4-4595D1BB69B5}" destId="{C4D61E15-CA03-4B3D-B318-5C79BF3BD18E}" srcOrd="2" destOrd="0" presId="urn:microsoft.com/office/officeart/2018/2/layout/IconCircleList"/>
    <dgm:cxn modelId="{65B8D491-F717-4F68-A6B1-1DEFCE83669D}" type="presParOf" srcId="{F22F1A75-8785-47B9-99F4-4595D1BB69B5}" destId="{DA650BD8-5343-42BC-B136-D5ABF906D379}" srcOrd="3" destOrd="0" presId="urn:microsoft.com/office/officeart/2018/2/layout/IconCircleList"/>
    <dgm:cxn modelId="{614CC865-683C-416A-911E-BB08042868D7}" type="presParOf" srcId="{609E3BA8-1084-4158-BA6B-D3BA724A642A}" destId="{F26CCA4B-5A6C-414F-974E-2260BFC18A97}" srcOrd="11" destOrd="0" presId="urn:microsoft.com/office/officeart/2018/2/layout/IconCircleList"/>
    <dgm:cxn modelId="{88B79E0A-735D-48C9-B07A-B02D4AC226B9}" type="presParOf" srcId="{609E3BA8-1084-4158-BA6B-D3BA724A642A}" destId="{3AEE4CE9-BE7A-4F3E-B434-BACB06BBAC39}" srcOrd="12" destOrd="0" presId="urn:microsoft.com/office/officeart/2018/2/layout/IconCircleList"/>
    <dgm:cxn modelId="{6E06FDEE-4263-4FF0-A7F8-BDDCF8F778A8}" type="presParOf" srcId="{3AEE4CE9-BE7A-4F3E-B434-BACB06BBAC39}" destId="{52ED8AC0-11E0-4D01-B5C8-00F6EC435A93}" srcOrd="0" destOrd="0" presId="urn:microsoft.com/office/officeart/2018/2/layout/IconCircleList"/>
    <dgm:cxn modelId="{56A3CC32-351D-457C-8335-55DF09BE65CD}" type="presParOf" srcId="{3AEE4CE9-BE7A-4F3E-B434-BACB06BBAC39}" destId="{1C75C7F5-CEC9-4010-B364-404397A28443}" srcOrd="1" destOrd="0" presId="urn:microsoft.com/office/officeart/2018/2/layout/IconCircleList"/>
    <dgm:cxn modelId="{20B2084B-B5F6-42E6-85DB-378CF9B9D541}" type="presParOf" srcId="{3AEE4CE9-BE7A-4F3E-B434-BACB06BBAC39}" destId="{E3381807-5B15-4D61-84DD-DE07977CEC0E}" srcOrd="2" destOrd="0" presId="urn:microsoft.com/office/officeart/2018/2/layout/IconCircleList"/>
    <dgm:cxn modelId="{BAA0C0BF-E59C-4079-AFFE-B97D88AC6555}" type="presParOf" srcId="{3AEE4CE9-BE7A-4F3E-B434-BACB06BBAC39}" destId="{60A7975C-C84E-49B0-9B1A-65B31F99C344}" srcOrd="3" destOrd="0" presId="urn:microsoft.com/office/officeart/2018/2/layout/IconCircleList"/>
    <dgm:cxn modelId="{5152F125-6C73-4E4F-99F2-B997CD783E90}" type="presParOf" srcId="{609E3BA8-1084-4158-BA6B-D3BA724A642A}" destId="{75B1AFD0-57D8-4CE1-A001-AD212663B585}" srcOrd="13" destOrd="0" presId="urn:microsoft.com/office/officeart/2018/2/layout/IconCircleList"/>
    <dgm:cxn modelId="{DE97B537-D5C7-4266-8540-C38474D56B69}" type="presParOf" srcId="{609E3BA8-1084-4158-BA6B-D3BA724A642A}" destId="{F603CC84-C9C6-4E9C-A9DD-09C86B497FCD}" srcOrd="14" destOrd="0" presId="urn:microsoft.com/office/officeart/2018/2/layout/IconCircleList"/>
    <dgm:cxn modelId="{B382F20E-2899-49F0-83FA-9AE04D283431}" type="presParOf" srcId="{F603CC84-C9C6-4E9C-A9DD-09C86B497FCD}" destId="{D9FB2CEC-0730-483A-BE65-7128228F20EE}" srcOrd="0" destOrd="0" presId="urn:microsoft.com/office/officeart/2018/2/layout/IconCircleList"/>
    <dgm:cxn modelId="{3B0DA42B-4EB2-40CC-A937-F9B3B4CC087F}" type="presParOf" srcId="{F603CC84-C9C6-4E9C-A9DD-09C86B497FCD}" destId="{5D67A03D-0336-4A51-B1EE-D0F7EF5FF77E}" srcOrd="1" destOrd="0" presId="urn:microsoft.com/office/officeart/2018/2/layout/IconCircleList"/>
    <dgm:cxn modelId="{F1D7917C-76CC-4271-B47E-0711EC78A0E8}" type="presParOf" srcId="{F603CC84-C9C6-4E9C-A9DD-09C86B497FCD}" destId="{FD3785A8-1021-42D2-A806-2DD7AC37103B}" srcOrd="2" destOrd="0" presId="urn:microsoft.com/office/officeart/2018/2/layout/IconCircleList"/>
    <dgm:cxn modelId="{213E3952-0473-47E1-9B8B-9F90A679C8A5}" type="presParOf" srcId="{F603CC84-C9C6-4E9C-A9DD-09C86B497FCD}" destId="{EBED1BB2-CEC8-4D2D-A166-CD474F45139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25F057-572B-49BD-906E-3900FE605F78}" type="doc">
      <dgm:prSet loTypeId="urn:microsoft.com/office/officeart/2005/8/layout/matrix3" loCatId="matrix" qsTypeId="urn:microsoft.com/office/officeart/2005/8/quickstyle/3d1" qsCatId="3D" csTypeId="urn:microsoft.com/office/officeart/2005/8/colors/accent1_1" csCatId="accent1" phldr="1"/>
      <dgm:spPr/>
      <dgm:t>
        <a:bodyPr/>
        <a:lstStyle/>
        <a:p>
          <a:endParaRPr lang="en-IN"/>
        </a:p>
      </dgm:t>
    </dgm:pt>
    <dgm:pt modelId="{6CEAA368-BAC5-46B2-8612-5A4F1FE269DE}">
      <dgm:prSet phldrT="[Text]"/>
      <dgm:spPr/>
      <dgm:t>
        <a:bodyPr/>
        <a:lstStyle/>
        <a:p>
          <a:r>
            <a:rPr lang="en-US" b="1" dirty="0">
              <a:latin typeface="Times New Roman" panose="02020603050405020304" pitchFamily="18" charset="0"/>
              <a:cs typeface="Times New Roman" panose="02020603050405020304" pitchFamily="18" charset="0"/>
            </a:rPr>
            <a:t>True Positive (TP):</a:t>
          </a:r>
          <a:r>
            <a:rPr lang="en-US" dirty="0">
              <a:latin typeface="Times New Roman" panose="02020603050405020304" pitchFamily="18" charset="0"/>
              <a:cs typeface="Times New Roman" panose="02020603050405020304" pitchFamily="18" charset="0"/>
            </a:rPr>
            <a:t> The model correctly predicted a positive example as positive.</a:t>
          </a:r>
          <a:endParaRPr lang="en-IN" dirty="0">
            <a:latin typeface="Times New Roman" panose="02020603050405020304" pitchFamily="18" charset="0"/>
            <a:cs typeface="Times New Roman" panose="02020603050405020304" pitchFamily="18" charset="0"/>
          </a:endParaRPr>
        </a:p>
      </dgm:t>
    </dgm:pt>
    <dgm:pt modelId="{F3FD7D56-3E25-4D58-B98F-5AAA8D45E5E0}" type="parTrans" cxnId="{9239754A-7FAE-4270-9C62-4B4E82F754EB}">
      <dgm:prSet/>
      <dgm:spPr/>
      <dgm:t>
        <a:bodyPr/>
        <a:lstStyle/>
        <a:p>
          <a:endParaRPr lang="en-IN"/>
        </a:p>
      </dgm:t>
    </dgm:pt>
    <dgm:pt modelId="{0C733CBF-DB6B-4B15-AF29-48109074C237}" type="sibTrans" cxnId="{9239754A-7FAE-4270-9C62-4B4E82F754EB}">
      <dgm:prSet/>
      <dgm:spPr/>
      <dgm:t>
        <a:bodyPr/>
        <a:lstStyle/>
        <a:p>
          <a:endParaRPr lang="en-IN"/>
        </a:p>
      </dgm:t>
    </dgm:pt>
    <dgm:pt modelId="{60C5B9AA-79F4-4F04-BD24-2B967FED1DF3}">
      <dgm:prSet phldrT="[Text]"/>
      <dgm:spPr/>
      <dgm:t>
        <a:bodyPr/>
        <a:lstStyle/>
        <a:p>
          <a:r>
            <a:rPr lang="en-US" b="1" dirty="0">
              <a:latin typeface="Times New Roman" panose="02020603050405020304" pitchFamily="18" charset="0"/>
              <a:cs typeface="Times New Roman" panose="02020603050405020304" pitchFamily="18" charset="0"/>
            </a:rPr>
            <a:t>False Positive (FP): </a:t>
          </a:r>
          <a:r>
            <a:rPr lang="en-US" dirty="0">
              <a:latin typeface="Times New Roman" panose="02020603050405020304" pitchFamily="18" charset="0"/>
              <a:cs typeface="Times New Roman" panose="02020603050405020304" pitchFamily="18" charset="0"/>
            </a:rPr>
            <a:t>The model incorrectly predicted a negative example as positive.</a:t>
          </a:r>
          <a:endParaRPr lang="en-IN" dirty="0">
            <a:latin typeface="Times New Roman" panose="02020603050405020304" pitchFamily="18" charset="0"/>
            <a:cs typeface="Times New Roman" panose="02020603050405020304" pitchFamily="18" charset="0"/>
          </a:endParaRPr>
        </a:p>
      </dgm:t>
    </dgm:pt>
    <dgm:pt modelId="{F9C6DAEF-05A9-40FB-BDE1-A068FD0EEF4E}" type="parTrans" cxnId="{403140CA-CBC9-4F55-9542-BD34B222D620}">
      <dgm:prSet/>
      <dgm:spPr/>
      <dgm:t>
        <a:bodyPr/>
        <a:lstStyle/>
        <a:p>
          <a:endParaRPr lang="en-IN"/>
        </a:p>
      </dgm:t>
    </dgm:pt>
    <dgm:pt modelId="{E645F5D4-F0F6-4181-8826-58A2DEEACBF4}" type="sibTrans" cxnId="{403140CA-CBC9-4F55-9542-BD34B222D620}">
      <dgm:prSet/>
      <dgm:spPr/>
      <dgm:t>
        <a:bodyPr/>
        <a:lstStyle/>
        <a:p>
          <a:endParaRPr lang="en-IN"/>
        </a:p>
      </dgm:t>
    </dgm:pt>
    <dgm:pt modelId="{6E16D51D-B6BE-4751-BF76-A289C61E8B71}">
      <dgm:prSet phldrT="[Text]"/>
      <dgm:spPr/>
      <dgm:t>
        <a:bodyPr/>
        <a:lstStyle/>
        <a:p>
          <a:r>
            <a:rPr lang="en-US" b="1" dirty="0">
              <a:latin typeface="Times New Roman" panose="02020603050405020304" pitchFamily="18" charset="0"/>
              <a:cs typeface="Times New Roman" panose="02020603050405020304" pitchFamily="18" charset="0"/>
            </a:rPr>
            <a:t>True Negative (TN)</a:t>
          </a:r>
          <a:r>
            <a:rPr lang="en-US" dirty="0">
              <a:latin typeface="Times New Roman" panose="02020603050405020304" pitchFamily="18" charset="0"/>
              <a:cs typeface="Times New Roman" panose="02020603050405020304" pitchFamily="18" charset="0"/>
            </a:rPr>
            <a:t>: The model correctly predicted a negative example as negative.</a:t>
          </a:r>
          <a:endParaRPr lang="en-IN" dirty="0">
            <a:latin typeface="Times New Roman" panose="02020603050405020304" pitchFamily="18" charset="0"/>
            <a:cs typeface="Times New Roman" panose="02020603050405020304" pitchFamily="18" charset="0"/>
          </a:endParaRPr>
        </a:p>
      </dgm:t>
    </dgm:pt>
    <dgm:pt modelId="{4A719E50-3080-4181-B025-39F4E0B3B07C}" type="parTrans" cxnId="{9C2E69F8-5F5D-4C23-9248-13187DA37A0C}">
      <dgm:prSet/>
      <dgm:spPr/>
      <dgm:t>
        <a:bodyPr/>
        <a:lstStyle/>
        <a:p>
          <a:endParaRPr lang="en-IN"/>
        </a:p>
      </dgm:t>
    </dgm:pt>
    <dgm:pt modelId="{EA7DAE6E-1530-4348-851C-94EB214F3166}" type="sibTrans" cxnId="{9C2E69F8-5F5D-4C23-9248-13187DA37A0C}">
      <dgm:prSet/>
      <dgm:spPr/>
      <dgm:t>
        <a:bodyPr/>
        <a:lstStyle/>
        <a:p>
          <a:endParaRPr lang="en-IN"/>
        </a:p>
      </dgm:t>
    </dgm:pt>
    <dgm:pt modelId="{DDA854F4-56F8-47D5-AF76-4A3AAEE6CA57}">
      <dgm:prSet phldrT="[Text]"/>
      <dgm:spPr/>
      <dgm:t>
        <a:bodyPr/>
        <a:lstStyle/>
        <a:p>
          <a:r>
            <a:rPr lang="en-US" b="1" dirty="0">
              <a:latin typeface="Times New Roman" panose="02020603050405020304" pitchFamily="18" charset="0"/>
              <a:cs typeface="Times New Roman" panose="02020603050405020304" pitchFamily="18" charset="0"/>
            </a:rPr>
            <a:t>False Negative (FN)</a:t>
          </a:r>
          <a:r>
            <a:rPr lang="en-US" dirty="0">
              <a:latin typeface="Times New Roman" panose="02020603050405020304" pitchFamily="18" charset="0"/>
              <a:cs typeface="Times New Roman" panose="02020603050405020304" pitchFamily="18" charset="0"/>
            </a:rPr>
            <a:t>: The model incorrectly predicted a positive example as negative.</a:t>
          </a:r>
          <a:endParaRPr lang="en-IN" dirty="0">
            <a:latin typeface="Times New Roman" panose="02020603050405020304" pitchFamily="18" charset="0"/>
            <a:cs typeface="Times New Roman" panose="02020603050405020304" pitchFamily="18" charset="0"/>
          </a:endParaRPr>
        </a:p>
      </dgm:t>
    </dgm:pt>
    <dgm:pt modelId="{6DA1259D-7EA4-44A2-96BC-B8DC78B9F16E}" type="parTrans" cxnId="{BB53169C-59D5-4821-885A-F23C464D9E01}">
      <dgm:prSet/>
      <dgm:spPr/>
      <dgm:t>
        <a:bodyPr/>
        <a:lstStyle/>
        <a:p>
          <a:endParaRPr lang="en-IN"/>
        </a:p>
      </dgm:t>
    </dgm:pt>
    <dgm:pt modelId="{08C80424-FF0F-41C7-9721-2EA5E51EDA55}" type="sibTrans" cxnId="{BB53169C-59D5-4821-885A-F23C464D9E01}">
      <dgm:prSet/>
      <dgm:spPr/>
      <dgm:t>
        <a:bodyPr/>
        <a:lstStyle/>
        <a:p>
          <a:endParaRPr lang="en-IN"/>
        </a:p>
      </dgm:t>
    </dgm:pt>
    <dgm:pt modelId="{4167BE2F-B62D-4234-ACF4-1D1138452372}" type="pres">
      <dgm:prSet presAssocID="{0C25F057-572B-49BD-906E-3900FE605F78}" presName="matrix" presStyleCnt="0">
        <dgm:presLayoutVars>
          <dgm:chMax val="1"/>
          <dgm:dir/>
          <dgm:resizeHandles val="exact"/>
        </dgm:presLayoutVars>
      </dgm:prSet>
      <dgm:spPr/>
    </dgm:pt>
    <dgm:pt modelId="{D0D7686A-F978-4AD1-8F71-B977CAB2379B}" type="pres">
      <dgm:prSet presAssocID="{0C25F057-572B-49BD-906E-3900FE605F78}" presName="diamond" presStyleLbl="bgShp" presStyleIdx="0" presStyleCnt="1"/>
      <dgm:spPr/>
    </dgm:pt>
    <dgm:pt modelId="{9DBBDBD1-C43D-47E7-9432-2780844A84ED}" type="pres">
      <dgm:prSet presAssocID="{0C25F057-572B-49BD-906E-3900FE605F78}" presName="quad1" presStyleLbl="node1" presStyleIdx="0" presStyleCnt="4">
        <dgm:presLayoutVars>
          <dgm:chMax val="0"/>
          <dgm:chPref val="0"/>
          <dgm:bulletEnabled val="1"/>
        </dgm:presLayoutVars>
      </dgm:prSet>
      <dgm:spPr/>
    </dgm:pt>
    <dgm:pt modelId="{C29D1255-43AC-4931-8962-6248429AE152}" type="pres">
      <dgm:prSet presAssocID="{0C25F057-572B-49BD-906E-3900FE605F78}" presName="quad2" presStyleLbl="node1" presStyleIdx="1" presStyleCnt="4">
        <dgm:presLayoutVars>
          <dgm:chMax val="0"/>
          <dgm:chPref val="0"/>
          <dgm:bulletEnabled val="1"/>
        </dgm:presLayoutVars>
      </dgm:prSet>
      <dgm:spPr/>
    </dgm:pt>
    <dgm:pt modelId="{543FED91-A8FA-4255-82EB-018B54685889}" type="pres">
      <dgm:prSet presAssocID="{0C25F057-572B-49BD-906E-3900FE605F78}" presName="quad3" presStyleLbl="node1" presStyleIdx="2" presStyleCnt="4">
        <dgm:presLayoutVars>
          <dgm:chMax val="0"/>
          <dgm:chPref val="0"/>
          <dgm:bulletEnabled val="1"/>
        </dgm:presLayoutVars>
      </dgm:prSet>
      <dgm:spPr/>
    </dgm:pt>
    <dgm:pt modelId="{54BA18E3-463F-4C36-8E32-3F11BD0ECBD1}" type="pres">
      <dgm:prSet presAssocID="{0C25F057-572B-49BD-906E-3900FE605F78}" presName="quad4" presStyleLbl="node1" presStyleIdx="3" presStyleCnt="4">
        <dgm:presLayoutVars>
          <dgm:chMax val="0"/>
          <dgm:chPref val="0"/>
          <dgm:bulletEnabled val="1"/>
        </dgm:presLayoutVars>
      </dgm:prSet>
      <dgm:spPr/>
    </dgm:pt>
  </dgm:ptLst>
  <dgm:cxnLst>
    <dgm:cxn modelId="{9BCC8119-C26E-4775-B2E0-2627E077293E}" type="presOf" srcId="{6CEAA368-BAC5-46B2-8612-5A4F1FE269DE}" destId="{9DBBDBD1-C43D-47E7-9432-2780844A84ED}" srcOrd="0" destOrd="0" presId="urn:microsoft.com/office/officeart/2005/8/layout/matrix3"/>
    <dgm:cxn modelId="{9239754A-7FAE-4270-9C62-4B4E82F754EB}" srcId="{0C25F057-572B-49BD-906E-3900FE605F78}" destId="{6CEAA368-BAC5-46B2-8612-5A4F1FE269DE}" srcOrd="0" destOrd="0" parTransId="{F3FD7D56-3E25-4D58-B98F-5AAA8D45E5E0}" sibTransId="{0C733CBF-DB6B-4B15-AF29-48109074C237}"/>
    <dgm:cxn modelId="{B0A3C474-ED6D-4046-8036-FD22BD51DE83}" type="presOf" srcId="{DDA854F4-56F8-47D5-AF76-4A3AAEE6CA57}" destId="{54BA18E3-463F-4C36-8E32-3F11BD0ECBD1}" srcOrd="0" destOrd="0" presId="urn:microsoft.com/office/officeart/2005/8/layout/matrix3"/>
    <dgm:cxn modelId="{0A04A784-A11F-4B69-87E7-33DD71FF5484}" type="presOf" srcId="{60C5B9AA-79F4-4F04-BD24-2B967FED1DF3}" destId="{C29D1255-43AC-4931-8962-6248429AE152}" srcOrd="0" destOrd="0" presId="urn:microsoft.com/office/officeart/2005/8/layout/matrix3"/>
    <dgm:cxn modelId="{BB53169C-59D5-4821-885A-F23C464D9E01}" srcId="{0C25F057-572B-49BD-906E-3900FE605F78}" destId="{DDA854F4-56F8-47D5-AF76-4A3AAEE6CA57}" srcOrd="3" destOrd="0" parTransId="{6DA1259D-7EA4-44A2-96BC-B8DC78B9F16E}" sibTransId="{08C80424-FF0F-41C7-9721-2EA5E51EDA55}"/>
    <dgm:cxn modelId="{403140CA-CBC9-4F55-9542-BD34B222D620}" srcId="{0C25F057-572B-49BD-906E-3900FE605F78}" destId="{60C5B9AA-79F4-4F04-BD24-2B967FED1DF3}" srcOrd="1" destOrd="0" parTransId="{F9C6DAEF-05A9-40FB-BDE1-A068FD0EEF4E}" sibTransId="{E645F5D4-F0F6-4181-8826-58A2DEEACBF4}"/>
    <dgm:cxn modelId="{554A43D3-B964-464D-8634-F0B81B8CFC8B}" type="presOf" srcId="{0C25F057-572B-49BD-906E-3900FE605F78}" destId="{4167BE2F-B62D-4234-ACF4-1D1138452372}" srcOrd="0" destOrd="0" presId="urn:microsoft.com/office/officeart/2005/8/layout/matrix3"/>
    <dgm:cxn modelId="{632778D6-3D6D-4710-B8F3-B6024029B65D}" type="presOf" srcId="{6E16D51D-B6BE-4751-BF76-A289C61E8B71}" destId="{543FED91-A8FA-4255-82EB-018B54685889}" srcOrd="0" destOrd="0" presId="urn:microsoft.com/office/officeart/2005/8/layout/matrix3"/>
    <dgm:cxn modelId="{9C2E69F8-5F5D-4C23-9248-13187DA37A0C}" srcId="{0C25F057-572B-49BD-906E-3900FE605F78}" destId="{6E16D51D-B6BE-4751-BF76-A289C61E8B71}" srcOrd="2" destOrd="0" parTransId="{4A719E50-3080-4181-B025-39F4E0B3B07C}" sibTransId="{EA7DAE6E-1530-4348-851C-94EB214F3166}"/>
    <dgm:cxn modelId="{C572C3C6-375F-47B6-9911-3BB6FD474056}" type="presParOf" srcId="{4167BE2F-B62D-4234-ACF4-1D1138452372}" destId="{D0D7686A-F978-4AD1-8F71-B977CAB2379B}" srcOrd="0" destOrd="0" presId="urn:microsoft.com/office/officeart/2005/8/layout/matrix3"/>
    <dgm:cxn modelId="{CFFC4F86-37B2-4C81-8178-51823403267E}" type="presParOf" srcId="{4167BE2F-B62D-4234-ACF4-1D1138452372}" destId="{9DBBDBD1-C43D-47E7-9432-2780844A84ED}" srcOrd="1" destOrd="0" presId="urn:microsoft.com/office/officeart/2005/8/layout/matrix3"/>
    <dgm:cxn modelId="{C6F9683A-72D8-4936-81B2-1E842B96A209}" type="presParOf" srcId="{4167BE2F-B62D-4234-ACF4-1D1138452372}" destId="{C29D1255-43AC-4931-8962-6248429AE152}" srcOrd="2" destOrd="0" presId="urn:microsoft.com/office/officeart/2005/8/layout/matrix3"/>
    <dgm:cxn modelId="{29B156D4-510E-4BB4-A434-60AD0538D51E}" type="presParOf" srcId="{4167BE2F-B62D-4234-ACF4-1D1138452372}" destId="{543FED91-A8FA-4255-82EB-018B54685889}" srcOrd="3" destOrd="0" presId="urn:microsoft.com/office/officeart/2005/8/layout/matrix3"/>
    <dgm:cxn modelId="{560FB845-8E36-4D24-B3C6-F79167936316}" type="presParOf" srcId="{4167BE2F-B62D-4234-ACF4-1D1138452372}" destId="{54BA18E3-463F-4C36-8E32-3F11BD0ECBD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3E0921F1-30AD-4CAD-A42D-C6CB41F5870E}"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E4E33369-2B72-48A8-BCC2-DB72182C2BD8}">
      <dgm:prSet phldrT="[Text]"/>
      <dgm:spPr/>
      <dgm:t>
        <a:bodyPr/>
        <a:lstStyle/>
        <a:p>
          <a:r>
            <a:rPr lang="en-US" b="1" i="0" u="none" strike="noStrike" baseline="0" dirty="0">
              <a:latin typeface="Times New Roman" panose="02020603050405020304" pitchFamily="18" charset="0"/>
            </a:rPr>
            <a:t>Large dataset: </a:t>
          </a:r>
          <a:r>
            <a:rPr lang="en-US" b="0" i="0" u="none" strike="noStrike" baseline="0" dirty="0">
              <a:latin typeface="Times New Roman" panose="02020603050405020304" pitchFamily="18" charset="0"/>
            </a:rPr>
            <a:t>A larger dataset can be used to train and test the model, which can further improve the performance of the system. </a:t>
          </a:r>
          <a:endParaRPr lang="en-IN" dirty="0"/>
        </a:p>
      </dgm:t>
    </dgm:pt>
    <dgm:pt modelId="{A6CB7904-7319-43EA-8AAF-95218A6C75EE}" type="parTrans" cxnId="{F46E921E-D97D-46CF-87F0-3A3FBF380B4D}">
      <dgm:prSet/>
      <dgm:spPr/>
      <dgm:t>
        <a:bodyPr/>
        <a:lstStyle/>
        <a:p>
          <a:endParaRPr lang="en-IN"/>
        </a:p>
      </dgm:t>
    </dgm:pt>
    <dgm:pt modelId="{88CF631E-4CFE-4460-90A7-D25304596BAF}" type="sibTrans" cxnId="{F46E921E-D97D-46CF-87F0-3A3FBF380B4D}">
      <dgm:prSet/>
      <dgm:spPr/>
      <dgm:t>
        <a:bodyPr/>
        <a:lstStyle/>
        <a:p>
          <a:endParaRPr lang="en-IN"/>
        </a:p>
      </dgm:t>
    </dgm:pt>
    <dgm:pt modelId="{62B3B4B2-A5D9-4684-AE35-6DFC58F63ADD}">
      <dgm:prSet phldrT="[Text]"/>
      <dgm:spPr/>
      <dgm:t>
        <a:bodyPr/>
        <a:lstStyle/>
        <a:p>
          <a:r>
            <a:rPr lang="en-US" b="1" i="0" u="none" strike="noStrike" baseline="0" dirty="0">
              <a:latin typeface="Times New Roman" panose="02020603050405020304" pitchFamily="18" charset="0"/>
            </a:rPr>
            <a:t>Advanced image processing techniques: </a:t>
          </a:r>
          <a:r>
            <a:rPr lang="en-US" b="0" i="0" u="none" strike="noStrike" baseline="0" dirty="0">
              <a:latin typeface="Times New Roman" panose="02020603050405020304" pitchFamily="18" charset="0"/>
            </a:rPr>
            <a:t>Advanced image processing techniques such as data augmentation, image enhancement, and denoising can be used to improve the quality of the input images and increase the robustness of the system. </a:t>
          </a:r>
          <a:endParaRPr lang="en-IN" dirty="0"/>
        </a:p>
      </dgm:t>
    </dgm:pt>
    <dgm:pt modelId="{E26A8175-AE24-4E82-A4AE-73AA4862E906}" type="parTrans" cxnId="{A5948302-B12A-48AF-82EA-42CAE47F2CBD}">
      <dgm:prSet/>
      <dgm:spPr/>
      <dgm:t>
        <a:bodyPr/>
        <a:lstStyle/>
        <a:p>
          <a:endParaRPr lang="en-IN"/>
        </a:p>
      </dgm:t>
    </dgm:pt>
    <dgm:pt modelId="{DDED1AC8-DC20-45B4-A7F5-2FD40AFAA264}" type="sibTrans" cxnId="{A5948302-B12A-48AF-82EA-42CAE47F2CBD}">
      <dgm:prSet/>
      <dgm:spPr/>
      <dgm:t>
        <a:bodyPr/>
        <a:lstStyle/>
        <a:p>
          <a:endParaRPr lang="en-IN"/>
        </a:p>
      </dgm:t>
    </dgm:pt>
    <dgm:pt modelId="{C08C26AB-1CB6-46B8-A9F8-87F43CCD0A32}">
      <dgm:prSet phldrT="[Text]"/>
      <dgm:spPr/>
      <dgm:t>
        <a:bodyPr/>
        <a:lstStyle/>
        <a:p>
          <a:r>
            <a:rPr lang="en-US" b="0" i="0" u="none" strike="noStrike" baseline="0">
              <a:latin typeface="Times New Roman" panose="02020603050405020304" pitchFamily="18" charset="0"/>
            </a:rPr>
            <a:t> </a:t>
          </a:r>
          <a:r>
            <a:rPr lang="en-US" b="1" i="0" u="none" strike="noStrike" baseline="0">
              <a:latin typeface="Times New Roman" panose="02020603050405020304" pitchFamily="18" charset="0"/>
            </a:rPr>
            <a:t>Transfer learning: </a:t>
          </a:r>
          <a:r>
            <a:rPr lang="en-US" b="0" i="0" u="none" strike="noStrike" baseline="0">
              <a:latin typeface="Times New Roman" panose="02020603050405020304" pitchFamily="18" charset="0"/>
            </a:rPr>
            <a:t>The use of transfer learning can be explored, where a pre-trained model on a similar task can be used as a starting point to train the neural network on this task. </a:t>
          </a:r>
          <a:endParaRPr lang="en-IN" dirty="0"/>
        </a:p>
      </dgm:t>
    </dgm:pt>
    <dgm:pt modelId="{A9AFA878-C708-4585-90C0-7DE1A98401AB}" type="parTrans" cxnId="{11AC2329-7743-414E-BDC1-F71EBF9B9218}">
      <dgm:prSet/>
      <dgm:spPr/>
      <dgm:t>
        <a:bodyPr/>
        <a:lstStyle/>
        <a:p>
          <a:endParaRPr lang="en-IN"/>
        </a:p>
      </dgm:t>
    </dgm:pt>
    <dgm:pt modelId="{AA1D31F1-F546-4C61-AC36-EBC7C2299A91}" type="sibTrans" cxnId="{11AC2329-7743-414E-BDC1-F71EBF9B9218}">
      <dgm:prSet/>
      <dgm:spPr/>
      <dgm:t>
        <a:bodyPr/>
        <a:lstStyle/>
        <a:p>
          <a:endParaRPr lang="en-IN"/>
        </a:p>
      </dgm:t>
    </dgm:pt>
    <dgm:pt modelId="{BAC1FC19-7FF1-4CE1-AF55-8CCE8484C365}">
      <dgm:prSet phldrT="[Text]"/>
      <dgm:spPr/>
      <dgm:t>
        <a:bodyPr/>
        <a:lstStyle/>
        <a:p>
          <a:r>
            <a:rPr lang="en-US" b="1" i="0" u="none" strike="noStrike" baseline="0" dirty="0">
              <a:latin typeface="Times New Roman" panose="02020603050405020304" pitchFamily="18" charset="0"/>
            </a:rPr>
            <a:t>Real-time application: </a:t>
          </a:r>
          <a:r>
            <a:rPr lang="en-US" b="0" i="0" u="none" strike="noStrike" baseline="0" dirty="0">
              <a:latin typeface="Times New Roman" panose="02020603050405020304" pitchFamily="18" charset="0"/>
            </a:rPr>
            <a:t>The developed model can be integrated into a real-time application for traffic sign recognition, which can be used in self-driving cars or other intelligent transportation systems. </a:t>
          </a:r>
          <a:endParaRPr lang="en-IN" dirty="0"/>
        </a:p>
      </dgm:t>
    </dgm:pt>
    <dgm:pt modelId="{ADA2EDD3-91C6-4E9C-9584-D8F519ACD48E}" type="parTrans" cxnId="{43F7D184-12AA-4C30-81CB-3D24E94844BF}">
      <dgm:prSet/>
      <dgm:spPr/>
      <dgm:t>
        <a:bodyPr/>
        <a:lstStyle/>
        <a:p>
          <a:endParaRPr lang="en-IN"/>
        </a:p>
      </dgm:t>
    </dgm:pt>
    <dgm:pt modelId="{349FB50E-7035-418B-9838-BB39A8D316DE}" type="sibTrans" cxnId="{43F7D184-12AA-4C30-81CB-3D24E94844BF}">
      <dgm:prSet/>
      <dgm:spPr/>
      <dgm:t>
        <a:bodyPr/>
        <a:lstStyle/>
        <a:p>
          <a:endParaRPr lang="en-IN"/>
        </a:p>
      </dgm:t>
    </dgm:pt>
    <dgm:pt modelId="{E8C32F4B-0195-46F0-A748-3A828136B8F4}">
      <dgm:prSet phldrT="[Text]"/>
      <dgm:spPr/>
      <dgm:t>
        <a:bodyPr/>
        <a:lstStyle/>
        <a:p>
          <a:r>
            <a:rPr lang="en-US" b="1" i="0" u="none" strike="noStrike" baseline="0" dirty="0">
              <a:latin typeface="Times New Roman" panose="02020603050405020304" pitchFamily="18" charset="0"/>
            </a:rPr>
            <a:t>Multi-class object detection: </a:t>
          </a:r>
          <a:r>
            <a:rPr lang="en-US" b="0" i="0" u="none" strike="noStrike" baseline="0" dirty="0">
              <a:latin typeface="Times New Roman" panose="02020603050405020304" pitchFamily="18" charset="0"/>
            </a:rPr>
            <a:t>The project can be extended to multi-class object detection where the model can detect and recognize multiple objects in an image such as pedestrians, cars, and traffic signs simultaneously. </a:t>
          </a:r>
          <a:endParaRPr lang="en-IN" dirty="0"/>
        </a:p>
      </dgm:t>
    </dgm:pt>
    <dgm:pt modelId="{7B5A9D71-3981-41A6-9CB6-3B4428F6E987}" type="parTrans" cxnId="{DAEE2969-3C7C-4833-8F58-0912FB774704}">
      <dgm:prSet/>
      <dgm:spPr/>
      <dgm:t>
        <a:bodyPr/>
        <a:lstStyle/>
        <a:p>
          <a:endParaRPr lang="en-IN"/>
        </a:p>
      </dgm:t>
    </dgm:pt>
    <dgm:pt modelId="{9E3BC38E-148A-4CA8-8327-C1C9B7FE3E55}" type="sibTrans" cxnId="{DAEE2969-3C7C-4833-8F58-0912FB774704}">
      <dgm:prSet/>
      <dgm:spPr/>
      <dgm:t>
        <a:bodyPr/>
        <a:lstStyle/>
        <a:p>
          <a:endParaRPr lang="en-IN"/>
        </a:p>
      </dgm:t>
    </dgm:pt>
    <dgm:pt modelId="{6A864883-4A6B-4E7B-B3B0-031DA69D373C}" type="pres">
      <dgm:prSet presAssocID="{3E0921F1-30AD-4CAD-A42D-C6CB41F5870E}" presName="Name0" presStyleCnt="0">
        <dgm:presLayoutVars>
          <dgm:dir/>
          <dgm:resizeHandles val="exact"/>
        </dgm:presLayoutVars>
      </dgm:prSet>
      <dgm:spPr/>
    </dgm:pt>
    <dgm:pt modelId="{7C77D8C4-2E2E-4D1E-A4F4-D352C61FC425}" type="pres">
      <dgm:prSet presAssocID="{E4E33369-2B72-48A8-BCC2-DB72182C2BD8}" presName="composite" presStyleCnt="0"/>
      <dgm:spPr/>
    </dgm:pt>
    <dgm:pt modelId="{614C3238-5682-4962-8AC5-9B3CA6641F14}" type="pres">
      <dgm:prSet presAssocID="{E4E33369-2B72-48A8-BCC2-DB72182C2BD8}" presName="rect1" presStyleLbl="trAlignAcc1" presStyleIdx="0" presStyleCnt="5">
        <dgm:presLayoutVars>
          <dgm:bulletEnabled val="1"/>
        </dgm:presLayoutVars>
      </dgm:prSet>
      <dgm:spPr/>
    </dgm:pt>
    <dgm:pt modelId="{98C285FB-F94D-4011-8FC3-B674EEA6E50A}" type="pres">
      <dgm:prSet presAssocID="{E4E33369-2B72-48A8-BCC2-DB72182C2BD8}" presName="rect2" presStyleLbl="fgImgPlace1" presStyleIdx="0" presStyleCnt="5"/>
      <dgm:spPr>
        <a:blipFill>
          <a:blip xmlns:r="http://schemas.openxmlformats.org/officeDocument/2006/relationships" r:embed="rId1"/>
          <a:srcRect/>
          <a:stretch>
            <a:fillRect l="-62000" r="-62000"/>
          </a:stretch>
        </a:blipFill>
      </dgm:spPr>
    </dgm:pt>
    <dgm:pt modelId="{C008DF7B-8474-4304-B69E-FEA9D82BE412}" type="pres">
      <dgm:prSet presAssocID="{88CF631E-4CFE-4460-90A7-D25304596BAF}" presName="sibTrans" presStyleCnt="0"/>
      <dgm:spPr/>
    </dgm:pt>
    <dgm:pt modelId="{5E6B13AD-071D-4D37-BA26-E3FB217C59C4}" type="pres">
      <dgm:prSet presAssocID="{C08C26AB-1CB6-46B8-A9F8-87F43CCD0A32}" presName="composite" presStyleCnt="0"/>
      <dgm:spPr/>
    </dgm:pt>
    <dgm:pt modelId="{C98FDFF3-56C9-4DE3-83F5-4C0AD30E2E32}" type="pres">
      <dgm:prSet presAssocID="{C08C26AB-1CB6-46B8-A9F8-87F43CCD0A32}" presName="rect1" presStyleLbl="trAlignAcc1" presStyleIdx="1" presStyleCnt="5">
        <dgm:presLayoutVars>
          <dgm:bulletEnabled val="1"/>
        </dgm:presLayoutVars>
      </dgm:prSet>
      <dgm:spPr/>
    </dgm:pt>
    <dgm:pt modelId="{5E57BC23-5DE8-43CD-B2EF-CE76FCD064C7}" type="pres">
      <dgm:prSet presAssocID="{C08C26AB-1CB6-46B8-A9F8-87F43CCD0A32}" presName="rect2" presStyleLbl="fgImgPlace1" presStyleIdx="1" presStyleCnt="5"/>
      <dgm:spPr>
        <a:blipFill>
          <a:blip xmlns:r="http://schemas.openxmlformats.org/officeDocument/2006/relationships" r:embed="rId2"/>
          <a:srcRect/>
          <a:stretch>
            <a:fillRect l="-43000" r="-43000"/>
          </a:stretch>
        </a:blipFill>
      </dgm:spPr>
    </dgm:pt>
    <dgm:pt modelId="{B5E9B306-28B4-469E-9B9D-9CEA95370BA2}" type="pres">
      <dgm:prSet presAssocID="{AA1D31F1-F546-4C61-AC36-EBC7C2299A91}" presName="sibTrans" presStyleCnt="0"/>
      <dgm:spPr/>
    </dgm:pt>
    <dgm:pt modelId="{06BFD4D3-E860-4A79-A4A5-816BCCA77506}" type="pres">
      <dgm:prSet presAssocID="{62B3B4B2-A5D9-4684-AE35-6DFC58F63ADD}" presName="composite" presStyleCnt="0"/>
      <dgm:spPr/>
    </dgm:pt>
    <dgm:pt modelId="{1024A10E-1C7A-4854-99CA-402DB9DF7922}" type="pres">
      <dgm:prSet presAssocID="{62B3B4B2-A5D9-4684-AE35-6DFC58F63ADD}" presName="rect1" presStyleLbl="trAlignAcc1" presStyleIdx="2" presStyleCnt="5">
        <dgm:presLayoutVars>
          <dgm:bulletEnabled val="1"/>
        </dgm:presLayoutVars>
      </dgm:prSet>
      <dgm:spPr/>
    </dgm:pt>
    <dgm:pt modelId="{A9EB1AD0-D60B-464F-AC88-56096AD43223}" type="pres">
      <dgm:prSet presAssocID="{62B3B4B2-A5D9-4684-AE35-6DFC58F63ADD}" presName="rect2" presStyleLbl="fgImgPlace1" presStyleIdx="2" presStyleCnt="5"/>
      <dgm:spPr>
        <a:blipFill>
          <a:blip xmlns:r="http://schemas.openxmlformats.org/officeDocument/2006/relationships" r:embed="rId3" cstate="hqprint">
            <a:extLst>
              <a:ext uri="{28A0092B-C50C-407E-A947-70E740481C1C}">
                <a14:useLocalDpi xmlns:a14="http://schemas.microsoft.com/office/drawing/2010/main" val="0"/>
              </a:ext>
            </a:extLst>
          </a:blip>
          <a:srcRect/>
          <a:stretch>
            <a:fillRect l="-93000" r="-93000"/>
          </a:stretch>
        </a:blipFill>
      </dgm:spPr>
    </dgm:pt>
    <dgm:pt modelId="{F7282E80-0086-4DE0-B68D-AFD1F1BA13A2}" type="pres">
      <dgm:prSet presAssocID="{DDED1AC8-DC20-45B4-A7F5-2FD40AFAA264}" presName="sibTrans" presStyleCnt="0"/>
      <dgm:spPr/>
    </dgm:pt>
    <dgm:pt modelId="{73983A59-2554-4181-A485-B192FB950DEF}" type="pres">
      <dgm:prSet presAssocID="{BAC1FC19-7FF1-4CE1-AF55-8CCE8484C365}" presName="composite" presStyleCnt="0"/>
      <dgm:spPr/>
    </dgm:pt>
    <dgm:pt modelId="{9ADB8003-1DDD-4E39-A34F-1D493D299E62}" type="pres">
      <dgm:prSet presAssocID="{BAC1FC19-7FF1-4CE1-AF55-8CCE8484C365}" presName="rect1" presStyleLbl="trAlignAcc1" presStyleIdx="3" presStyleCnt="5">
        <dgm:presLayoutVars>
          <dgm:bulletEnabled val="1"/>
        </dgm:presLayoutVars>
      </dgm:prSet>
      <dgm:spPr/>
    </dgm:pt>
    <dgm:pt modelId="{8F0188F3-DB8F-48B4-89AC-EE44F24E9266}" type="pres">
      <dgm:prSet presAssocID="{BAC1FC19-7FF1-4CE1-AF55-8CCE8484C365}" presName="rect2" presStyleLbl="fgImgPlace1" presStyleIdx="3" presStyleCnt="5"/>
      <dgm:spPr>
        <a:blipFill>
          <a:blip xmlns:r="http://schemas.openxmlformats.org/officeDocument/2006/relationships" r:embed="rId4"/>
          <a:srcRect/>
          <a:stretch>
            <a:fillRect l="-103000" r="-103000"/>
          </a:stretch>
        </a:blipFill>
      </dgm:spPr>
    </dgm:pt>
    <dgm:pt modelId="{858D5305-2CA2-41A8-B301-FEF603EFFA48}" type="pres">
      <dgm:prSet presAssocID="{349FB50E-7035-418B-9838-BB39A8D316DE}" presName="sibTrans" presStyleCnt="0"/>
      <dgm:spPr/>
    </dgm:pt>
    <dgm:pt modelId="{23DB9DBC-523D-4A62-8B0C-15A0CC2C6BFF}" type="pres">
      <dgm:prSet presAssocID="{E8C32F4B-0195-46F0-A748-3A828136B8F4}" presName="composite" presStyleCnt="0"/>
      <dgm:spPr/>
    </dgm:pt>
    <dgm:pt modelId="{D9281299-76DB-490F-8D24-ED426958F937}" type="pres">
      <dgm:prSet presAssocID="{E8C32F4B-0195-46F0-A748-3A828136B8F4}" presName="rect1" presStyleLbl="trAlignAcc1" presStyleIdx="4" presStyleCnt="5">
        <dgm:presLayoutVars>
          <dgm:bulletEnabled val="1"/>
        </dgm:presLayoutVars>
      </dgm:prSet>
      <dgm:spPr/>
    </dgm:pt>
    <dgm:pt modelId="{75532198-EBD1-40F8-8C12-491BC1317829}" type="pres">
      <dgm:prSet presAssocID="{E8C32F4B-0195-46F0-A748-3A828136B8F4}" presName="rect2" presStyleLbl="fgImgPlace1" presStyleIdx="4" presStyleCnt="5"/>
      <dgm:spPr>
        <a:blipFill>
          <a:blip xmlns:r="http://schemas.openxmlformats.org/officeDocument/2006/relationships" r:embed="rId5"/>
          <a:srcRect/>
          <a:stretch>
            <a:fillRect l="-50000" r="-50000"/>
          </a:stretch>
        </a:blipFill>
      </dgm:spPr>
    </dgm:pt>
  </dgm:ptLst>
  <dgm:cxnLst>
    <dgm:cxn modelId="{A5948302-B12A-48AF-82EA-42CAE47F2CBD}" srcId="{3E0921F1-30AD-4CAD-A42D-C6CB41F5870E}" destId="{62B3B4B2-A5D9-4684-AE35-6DFC58F63ADD}" srcOrd="2" destOrd="0" parTransId="{E26A8175-AE24-4E82-A4AE-73AA4862E906}" sibTransId="{DDED1AC8-DC20-45B4-A7F5-2FD40AFAA264}"/>
    <dgm:cxn modelId="{F46E921E-D97D-46CF-87F0-3A3FBF380B4D}" srcId="{3E0921F1-30AD-4CAD-A42D-C6CB41F5870E}" destId="{E4E33369-2B72-48A8-BCC2-DB72182C2BD8}" srcOrd="0" destOrd="0" parTransId="{A6CB7904-7319-43EA-8AAF-95218A6C75EE}" sibTransId="{88CF631E-4CFE-4460-90A7-D25304596BAF}"/>
    <dgm:cxn modelId="{11AC2329-7743-414E-BDC1-F71EBF9B9218}" srcId="{3E0921F1-30AD-4CAD-A42D-C6CB41F5870E}" destId="{C08C26AB-1CB6-46B8-A9F8-87F43CCD0A32}" srcOrd="1" destOrd="0" parTransId="{A9AFA878-C708-4585-90C0-7DE1A98401AB}" sibTransId="{AA1D31F1-F546-4C61-AC36-EBC7C2299A91}"/>
    <dgm:cxn modelId="{CE209636-822E-4870-B515-C53F8E7135D9}" type="presOf" srcId="{3E0921F1-30AD-4CAD-A42D-C6CB41F5870E}" destId="{6A864883-4A6B-4E7B-B3B0-031DA69D373C}" srcOrd="0" destOrd="0" presId="urn:microsoft.com/office/officeart/2008/layout/PictureStrips"/>
    <dgm:cxn modelId="{DAEE2969-3C7C-4833-8F58-0912FB774704}" srcId="{3E0921F1-30AD-4CAD-A42D-C6CB41F5870E}" destId="{E8C32F4B-0195-46F0-A748-3A828136B8F4}" srcOrd="4" destOrd="0" parTransId="{7B5A9D71-3981-41A6-9CB6-3B4428F6E987}" sibTransId="{9E3BC38E-148A-4CA8-8327-C1C9B7FE3E55}"/>
    <dgm:cxn modelId="{47A25D78-BA13-4489-A193-7734CA1E8165}" type="presOf" srcId="{C08C26AB-1CB6-46B8-A9F8-87F43CCD0A32}" destId="{C98FDFF3-56C9-4DE3-83F5-4C0AD30E2E32}" srcOrd="0" destOrd="0" presId="urn:microsoft.com/office/officeart/2008/layout/PictureStrips"/>
    <dgm:cxn modelId="{43F7D184-12AA-4C30-81CB-3D24E94844BF}" srcId="{3E0921F1-30AD-4CAD-A42D-C6CB41F5870E}" destId="{BAC1FC19-7FF1-4CE1-AF55-8CCE8484C365}" srcOrd="3" destOrd="0" parTransId="{ADA2EDD3-91C6-4E9C-9584-D8F519ACD48E}" sibTransId="{349FB50E-7035-418B-9838-BB39A8D316DE}"/>
    <dgm:cxn modelId="{D2DC4DE4-02F1-4B1D-B9D1-45F22AA47228}" type="presOf" srcId="{E8C32F4B-0195-46F0-A748-3A828136B8F4}" destId="{D9281299-76DB-490F-8D24-ED426958F937}" srcOrd="0" destOrd="0" presId="urn:microsoft.com/office/officeart/2008/layout/PictureStrips"/>
    <dgm:cxn modelId="{3FE7D2E6-4471-4221-A3DB-E7D86391728A}" type="presOf" srcId="{BAC1FC19-7FF1-4CE1-AF55-8CCE8484C365}" destId="{9ADB8003-1DDD-4E39-A34F-1D493D299E62}" srcOrd="0" destOrd="0" presId="urn:microsoft.com/office/officeart/2008/layout/PictureStrips"/>
    <dgm:cxn modelId="{DE8C2FF2-D3FB-475B-BABB-F6AC9A876479}" type="presOf" srcId="{62B3B4B2-A5D9-4684-AE35-6DFC58F63ADD}" destId="{1024A10E-1C7A-4854-99CA-402DB9DF7922}" srcOrd="0" destOrd="0" presId="urn:microsoft.com/office/officeart/2008/layout/PictureStrips"/>
    <dgm:cxn modelId="{65D750F4-EAFA-4F7D-B964-17D202445AF4}" type="presOf" srcId="{E4E33369-2B72-48A8-BCC2-DB72182C2BD8}" destId="{614C3238-5682-4962-8AC5-9B3CA6641F14}" srcOrd="0" destOrd="0" presId="urn:microsoft.com/office/officeart/2008/layout/PictureStrips"/>
    <dgm:cxn modelId="{1CA718EC-8EE6-4D50-9816-F5922B59D18E}" type="presParOf" srcId="{6A864883-4A6B-4E7B-B3B0-031DA69D373C}" destId="{7C77D8C4-2E2E-4D1E-A4F4-D352C61FC425}" srcOrd="0" destOrd="0" presId="urn:microsoft.com/office/officeart/2008/layout/PictureStrips"/>
    <dgm:cxn modelId="{5A17F0E2-5CF9-4FD8-B1B8-953767D21960}" type="presParOf" srcId="{7C77D8C4-2E2E-4D1E-A4F4-D352C61FC425}" destId="{614C3238-5682-4962-8AC5-9B3CA6641F14}" srcOrd="0" destOrd="0" presId="urn:microsoft.com/office/officeart/2008/layout/PictureStrips"/>
    <dgm:cxn modelId="{5578866B-0304-40BE-B145-B2B3EBE92DB1}" type="presParOf" srcId="{7C77D8C4-2E2E-4D1E-A4F4-D352C61FC425}" destId="{98C285FB-F94D-4011-8FC3-B674EEA6E50A}" srcOrd="1" destOrd="0" presId="urn:microsoft.com/office/officeart/2008/layout/PictureStrips"/>
    <dgm:cxn modelId="{97C43E38-94A2-40C0-B359-CB5627B68C7F}" type="presParOf" srcId="{6A864883-4A6B-4E7B-B3B0-031DA69D373C}" destId="{C008DF7B-8474-4304-B69E-FEA9D82BE412}" srcOrd="1" destOrd="0" presId="urn:microsoft.com/office/officeart/2008/layout/PictureStrips"/>
    <dgm:cxn modelId="{B9B0093D-FDB1-47C8-98D1-455E89C33841}" type="presParOf" srcId="{6A864883-4A6B-4E7B-B3B0-031DA69D373C}" destId="{5E6B13AD-071D-4D37-BA26-E3FB217C59C4}" srcOrd="2" destOrd="0" presId="urn:microsoft.com/office/officeart/2008/layout/PictureStrips"/>
    <dgm:cxn modelId="{AB21147C-68C4-44F8-BC1D-21D551FF0AE3}" type="presParOf" srcId="{5E6B13AD-071D-4D37-BA26-E3FB217C59C4}" destId="{C98FDFF3-56C9-4DE3-83F5-4C0AD30E2E32}" srcOrd="0" destOrd="0" presId="urn:microsoft.com/office/officeart/2008/layout/PictureStrips"/>
    <dgm:cxn modelId="{8997CCB1-77CC-4767-BA56-5B2FD5F25E79}" type="presParOf" srcId="{5E6B13AD-071D-4D37-BA26-E3FB217C59C4}" destId="{5E57BC23-5DE8-43CD-B2EF-CE76FCD064C7}" srcOrd="1" destOrd="0" presId="urn:microsoft.com/office/officeart/2008/layout/PictureStrips"/>
    <dgm:cxn modelId="{B188A601-BCAF-4807-98CF-A2ECEF41E7DC}" type="presParOf" srcId="{6A864883-4A6B-4E7B-B3B0-031DA69D373C}" destId="{B5E9B306-28B4-469E-9B9D-9CEA95370BA2}" srcOrd="3" destOrd="0" presId="urn:microsoft.com/office/officeart/2008/layout/PictureStrips"/>
    <dgm:cxn modelId="{C7007E17-23E6-4B18-9A04-66FA54A94D44}" type="presParOf" srcId="{6A864883-4A6B-4E7B-B3B0-031DA69D373C}" destId="{06BFD4D3-E860-4A79-A4A5-816BCCA77506}" srcOrd="4" destOrd="0" presId="urn:microsoft.com/office/officeart/2008/layout/PictureStrips"/>
    <dgm:cxn modelId="{0AC7FF63-7F9A-4D20-AE4F-2FD741A913AF}" type="presParOf" srcId="{06BFD4D3-E860-4A79-A4A5-816BCCA77506}" destId="{1024A10E-1C7A-4854-99CA-402DB9DF7922}" srcOrd="0" destOrd="0" presId="urn:microsoft.com/office/officeart/2008/layout/PictureStrips"/>
    <dgm:cxn modelId="{AF2E81D9-27D7-422F-89BC-7EA798A46558}" type="presParOf" srcId="{06BFD4D3-E860-4A79-A4A5-816BCCA77506}" destId="{A9EB1AD0-D60B-464F-AC88-56096AD43223}" srcOrd="1" destOrd="0" presId="urn:microsoft.com/office/officeart/2008/layout/PictureStrips"/>
    <dgm:cxn modelId="{1F93A9B3-7199-4467-9D46-0CA67DFC3AC8}" type="presParOf" srcId="{6A864883-4A6B-4E7B-B3B0-031DA69D373C}" destId="{F7282E80-0086-4DE0-B68D-AFD1F1BA13A2}" srcOrd="5" destOrd="0" presId="urn:microsoft.com/office/officeart/2008/layout/PictureStrips"/>
    <dgm:cxn modelId="{6E99E4B2-8EFA-4F8C-8707-9C4FF597183D}" type="presParOf" srcId="{6A864883-4A6B-4E7B-B3B0-031DA69D373C}" destId="{73983A59-2554-4181-A485-B192FB950DEF}" srcOrd="6" destOrd="0" presId="urn:microsoft.com/office/officeart/2008/layout/PictureStrips"/>
    <dgm:cxn modelId="{691E377E-79D8-4F66-9A74-50EDE3D4709E}" type="presParOf" srcId="{73983A59-2554-4181-A485-B192FB950DEF}" destId="{9ADB8003-1DDD-4E39-A34F-1D493D299E62}" srcOrd="0" destOrd="0" presId="urn:microsoft.com/office/officeart/2008/layout/PictureStrips"/>
    <dgm:cxn modelId="{0159B10C-5129-4EF8-AA40-84C0AEC00833}" type="presParOf" srcId="{73983A59-2554-4181-A485-B192FB950DEF}" destId="{8F0188F3-DB8F-48B4-89AC-EE44F24E9266}" srcOrd="1" destOrd="0" presId="urn:microsoft.com/office/officeart/2008/layout/PictureStrips"/>
    <dgm:cxn modelId="{79FF3BEE-CCC5-4A02-9455-3D790C8BFA06}" type="presParOf" srcId="{6A864883-4A6B-4E7B-B3B0-031DA69D373C}" destId="{858D5305-2CA2-41A8-B301-FEF603EFFA48}" srcOrd="7" destOrd="0" presId="urn:microsoft.com/office/officeart/2008/layout/PictureStrips"/>
    <dgm:cxn modelId="{522D347F-69FE-4F66-AA5B-A8A9CB3EFDB6}" type="presParOf" srcId="{6A864883-4A6B-4E7B-B3B0-031DA69D373C}" destId="{23DB9DBC-523D-4A62-8B0C-15A0CC2C6BFF}" srcOrd="8" destOrd="0" presId="urn:microsoft.com/office/officeart/2008/layout/PictureStrips"/>
    <dgm:cxn modelId="{DCCDC0A8-52F2-43E1-AA4F-F94A0F0BFF43}" type="presParOf" srcId="{23DB9DBC-523D-4A62-8B0C-15A0CC2C6BFF}" destId="{D9281299-76DB-490F-8D24-ED426958F937}" srcOrd="0" destOrd="0" presId="urn:microsoft.com/office/officeart/2008/layout/PictureStrips"/>
    <dgm:cxn modelId="{36BC1AAB-1063-4C03-8519-A926646DD362}" type="presParOf" srcId="{23DB9DBC-523D-4A62-8B0C-15A0CC2C6BFF}" destId="{75532198-EBD1-40F8-8C12-491BC1317829}"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73257-E7A7-4B20-8B39-685FA09B4DEF}">
      <dsp:nvSpPr>
        <dsp:cNvPr id="0" name=""/>
        <dsp:cNvSpPr/>
      </dsp:nvSpPr>
      <dsp:spPr>
        <a:xfrm>
          <a:off x="1818" y="375654"/>
          <a:ext cx="2885556" cy="1988148"/>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832D6-72D0-4A7D-9A26-B69711E26FE6}">
      <dsp:nvSpPr>
        <dsp:cNvPr id="0" name=""/>
        <dsp:cNvSpPr/>
      </dsp:nvSpPr>
      <dsp:spPr>
        <a:xfrm>
          <a:off x="1818" y="2363803"/>
          <a:ext cx="2885556" cy="1070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Class Imbalance</a:t>
          </a:r>
        </a:p>
      </dsp:txBody>
      <dsp:txXfrm>
        <a:off x="1818" y="2363803"/>
        <a:ext cx="2885556" cy="1070541"/>
      </dsp:txXfrm>
    </dsp:sp>
    <dsp:sp modelId="{F316DEA4-0942-4ACC-93CC-F624C73F47C8}">
      <dsp:nvSpPr>
        <dsp:cNvPr id="0" name=""/>
        <dsp:cNvSpPr/>
      </dsp:nvSpPr>
      <dsp:spPr>
        <a:xfrm>
          <a:off x="3176052" y="375654"/>
          <a:ext cx="2885556" cy="1988148"/>
        </a:xfrm>
        <a:prstGeom prst="roundRect">
          <a:avLst/>
        </a:prstGeom>
        <a:blipFill>
          <a:blip xmlns:r="http://schemas.openxmlformats.org/officeDocument/2006/relationships" r:embed="rId2"/>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1A6263-9942-40B3-9273-4A86D45680B1}">
      <dsp:nvSpPr>
        <dsp:cNvPr id="0" name=""/>
        <dsp:cNvSpPr/>
      </dsp:nvSpPr>
      <dsp:spPr>
        <a:xfrm>
          <a:off x="3176052" y="2363803"/>
          <a:ext cx="2885556" cy="1070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Images of different sizes</a:t>
          </a:r>
        </a:p>
      </dsp:txBody>
      <dsp:txXfrm>
        <a:off x="3176052" y="2363803"/>
        <a:ext cx="2885556" cy="1070541"/>
      </dsp:txXfrm>
    </dsp:sp>
    <dsp:sp modelId="{87EFE42A-C42F-4569-9E24-2021BB69380E}">
      <dsp:nvSpPr>
        <dsp:cNvPr id="0" name=""/>
        <dsp:cNvSpPr/>
      </dsp:nvSpPr>
      <dsp:spPr>
        <a:xfrm>
          <a:off x="6350286" y="375654"/>
          <a:ext cx="2885556" cy="1988148"/>
        </a:xfrm>
        <a:prstGeom prst="round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CF549-4263-4BAC-84CA-B578CB35A815}">
      <dsp:nvSpPr>
        <dsp:cNvPr id="0" name=""/>
        <dsp:cNvSpPr/>
      </dsp:nvSpPr>
      <dsp:spPr>
        <a:xfrm>
          <a:off x="6350286" y="2363803"/>
          <a:ext cx="2885556" cy="1070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Overfitting to the majority class</a:t>
          </a:r>
        </a:p>
      </dsp:txBody>
      <dsp:txXfrm>
        <a:off x="6350286" y="2363803"/>
        <a:ext cx="2885556" cy="1070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93468-9055-4BCC-B212-8BCFC5EEA208}">
      <dsp:nvSpPr>
        <dsp:cNvPr id="0" name=""/>
        <dsp:cNvSpPr/>
      </dsp:nvSpPr>
      <dsp:spPr>
        <a:xfrm>
          <a:off x="682917" y="2974"/>
          <a:ext cx="1674576" cy="115378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6D98FD8-8D75-4935-A06A-C6B12868D8CA}">
      <dsp:nvSpPr>
        <dsp:cNvPr id="0" name=""/>
        <dsp:cNvSpPr/>
      </dsp:nvSpPr>
      <dsp:spPr>
        <a:xfrm>
          <a:off x="682917" y="1156757"/>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Driver Assistance</a:t>
          </a:r>
        </a:p>
      </dsp:txBody>
      <dsp:txXfrm>
        <a:off x="682917" y="1156757"/>
        <a:ext cx="1674576" cy="621267"/>
      </dsp:txXfrm>
    </dsp:sp>
    <dsp:sp modelId="{FBD2B701-427E-4D3E-9A04-D087B36463A6}">
      <dsp:nvSpPr>
        <dsp:cNvPr id="0" name=""/>
        <dsp:cNvSpPr/>
      </dsp:nvSpPr>
      <dsp:spPr>
        <a:xfrm>
          <a:off x="2525022" y="2974"/>
          <a:ext cx="1674576" cy="1153783"/>
        </a:xfrm>
        <a:prstGeom prst="roundRect">
          <a:avLst/>
        </a:prstGeom>
        <a:blipFill>
          <a:blip xmlns:r="http://schemas.openxmlformats.org/officeDocument/2006/relationships" r:embed="rId2"/>
          <a:srcRect/>
          <a:stretch>
            <a:fillRect l="-4000" r="-4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20538F3-C9AB-4BD1-810A-3CAC7EEB3B33}">
      <dsp:nvSpPr>
        <dsp:cNvPr id="0" name=""/>
        <dsp:cNvSpPr/>
      </dsp:nvSpPr>
      <dsp:spPr>
        <a:xfrm>
          <a:off x="2525022" y="1156757"/>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Pedestrian Safety</a:t>
          </a:r>
        </a:p>
      </dsp:txBody>
      <dsp:txXfrm>
        <a:off x="2525022" y="1156757"/>
        <a:ext cx="1674576" cy="621267"/>
      </dsp:txXfrm>
    </dsp:sp>
    <dsp:sp modelId="{BD92D0D6-3E70-493D-88FE-6C8B07269E70}">
      <dsp:nvSpPr>
        <dsp:cNvPr id="0" name=""/>
        <dsp:cNvSpPr/>
      </dsp:nvSpPr>
      <dsp:spPr>
        <a:xfrm>
          <a:off x="4367127" y="2974"/>
          <a:ext cx="1674576" cy="1153783"/>
        </a:xfrm>
        <a:prstGeom prst="roundRect">
          <a:avLst/>
        </a:prstGeom>
        <a:blipFill>
          <a:blip xmlns:r="http://schemas.openxmlformats.org/officeDocument/2006/relationships" r:embed="rId3"/>
          <a:srcRect/>
          <a:stretch>
            <a:fillRect l="-2000" r="-2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44761A4-2A84-484F-928F-9CC26442CB14}">
      <dsp:nvSpPr>
        <dsp:cNvPr id="0" name=""/>
        <dsp:cNvSpPr/>
      </dsp:nvSpPr>
      <dsp:spPr>
        <a:xfrm>
          <a:off x="4367127" y="1156757"/>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Special needs assistance</a:t>
          </a:r>
        </a:p>
      </dsp:txBody>
      <dsp:txXfrm>
        <a:off x="4367127" y="1156757"/>
        <a:ext cx="1674576" cy="621267"/>
      </dsp:txXfrm>
    </dsp:sp>
    <dsp:sp modelId="{F4749989-FEED-4E54-A270-294D32266E50}">
      <dsp:nvSpPr>
        <dsp:cNvPr id="0" name=""/>
        <dsp:cNvSpPr/>
      </dsp:nvSpPr>
      <dsp:spPr>
        <a:xfrm>
          <a:off x="6209232" y="2974"/>
          <a:ext cx="1674576" cy="1153783"/>
        </a:xfrm>
        <a:prstGeom prst="roundRect">
          <a:avLst/>
        </a:prstGeom>
        <a:blipFill>
          <a:blip xmlns:r="http://schemas.openxmlformats.org/officeDocument/2006/relationships" r:embed="rId4"/>
          <a:srcRect/>
          <a:stretch>
            <a:fillRect l="-11000" r="-11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02A0B81-58EE-4999-A695-AB75B49D5083}">
      <dsp:nvSpPr>
        <dsp:cNvPr id="0" name=""/>
        <dsp:cNvSpPr/>
      </dsp:nvSpPr>
      <dsp:spPr>
        <a:xfrm>
          <a:off x="6209232" y="1156757"/>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Autonomous</a:t>
          </a:r>
          <a:r>
            <a:rPr lang="en-IN" sz="1300" kern="1200" dirty="0"/>
            <a:t> </a:t>
          </a:r>
          <a:r>
            <a:rPr lang="en-IN" sz="1600" b="1" kern="1200" dirty="0"/>
            <a:t>Cars</a:t>
          </a:r>
          <a:endParaRPr lang="en-IN" sz="1300" b="1" kern="1200" dirty="0"/>
        </a:p>
      </dsp:txBody>
      <dsp:txXfrm>
        <a:off x="6209232" y="1156757"/>
        <a:ext cx="1674576" cy="621267"/>
      </dsp:txXfrm>
    </dsp:sp>
    <dsp:sp modelId="{29D29B2C-18E0-4FDD-B328-C6EEA2291FB8}">
      <dsp:nvSpPr>
        <dsp:cNvPr id="0" name=""/>
        <dsp:cNvSpPr/>
      </dsp:nvSpPr>
      <dsp:spPr>
        <a:xfrm>
          <a:off x="682917" y="1945483"/>
          <a:ext cx="1674576" cy="1153783"/>
        </a:xfrm>
        <a:prstGeom prst="roundRect">
          <a:avLst/>
        </a:prstGeom>
        <a:blipFill>
          <a:blip xmlns:r="http://schemas.openxmlformats.org/officeDocument/2006/relationships" r:embed="rId5"/>
          <a:srcRect/>
          <a:stretch>
            <a:fillRect l="-2000" r="-2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DB12EC-7D3B-4597-AA56-F127ED6BD19E}">
      <dsp:nvSpPr>
        <dsp:cNvPr id="0" name=""/>
        <dsp:cNvSpPr/>
      </dsp:nvSpPr>
      <dsp:spPr>
        <a:xfrm>
          <a:off x="682917" y="3099266"/>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Road Safety</a:t>
          </a:r>
        </a:p>
      </dsp:txBody>
      <dsp:txXfrm>
        <a:off x="682917" y="3099266"/>
        <a:ext cx="1674576" cy="621267"/>
      </dsp:txXfrm>
    </dsp:sp>
    <dsp:sp modelId="{67E45857-666D-4E29-B459-EAC2187F6B45}">
      <dsp:nvSpPr>
        <dsp:cNvPr id="0" name=""/>
        <dsp:cNvSpPr/>
      </dsp:nvSpPr>
      <dsp:spPr>
        <a:xfrm>
          <a:off x="2525022" y="1945483"/>
          <a:ext cx="1674576" cy="1153783"/>
        </a:xfrm>
        <a:prstGeom prst="roundRect">
          <a:avLst/>
        </a:prstGeom>
        <a:blipFill>
          <a:blip xmlns:r="http://schemas.openxmlformats.org/officeDocument/2006/relationships" r:embed="rId6"/>
          <a:srcRect/>
          <a:stretch>
            <a:fillRect l="-10000" r="-10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05FF2B4-A47E-4A1B-B65F-5B2C3B84F1AF}">
      <dsp:nvSpPr>
        <dsp:cNvPr id="0" name=""/>
        <dsp:cNvSpPr/>
      </dsp:nvSpPr>
      <dsp:spPr>
        <a:xfrm>
          <a:off x="2525022" y="3099266"/>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Traffic Management</a:t>
          </a:r>
        </a:p>
      </dsp:txBody>
      <dsp:txXfrm>
        <a:off x="2525022" y="3099266"/>
        <a:ext cx="1674576" cy="621267"/>
      </dsp:txXfrm>
    </dsp:sp>
    <dsp:sp modelId="{3446E1F0-2326-4DFF-AF6C-A1C6E95840DC}">
      <dsp:nvSpPr>
        <dsp:cNvPr id="0" name=""/>
        <dsp:cNvSpPr/>
      </dsp:nvSpPr>
      <dsp:spPr>
        <a:xfrm>
          <a:off x="4367127" y="1945483"/>
          <a:ext cx="1674576" cy="1153783"/>
        </a:xfrm>
        <a:prstGeom prst="roundRect">
          <a:avLst/>
        </a:prstGeom>
        <a:blipFill>
          <a:blip xmlns:r="http://schemas.openxmlformats.org/officeDocument/2006/relationships" r:embed="rId7"/>
          <a:srcRect/>
          <a:stretch>
            <a:fillRect t="-14000" b="-14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CF291B4-60A4-4BA9-BEC9-A0C2215A53F9}">
      <dsp:nvSpPr>
        <dsp:cNvPr id="0" name=""/>
        <dsp:cNvSpPr/>
      </dsp:nvSpPr>
      <dsp:spPr>
        <a:xfrm>
          <a:off x="4367127" y="3099266"/>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Navigation</a:t>
          </a:r>
          <a:endParaRPr lang="en-IN" sz="1300" b="1" kern="1200" dirty="0"/>
        </a:p>
      </dsp:txBody>
      <dsp:txXfrm>
        <a:off x="4367127" y="3099266"/>
        <a:ext cx="1674576" cy="621267"/>
      </dsp:txXfrm>
    </dsp:sp>
    <dsp:sp modelId="{2F9F59ED-9DCE-44B1-9857-381AD4CF32DA}">
      <dsp:nvSpPr>
        <dsp:cNvPr id="0" name=""/>
        <dsp:cNvSpPr/>
      </dsp:nvSpPr>
      <dsp:spPr>
        <a:xfrm>
          <a:off x="6209232" y="1945483"/>
          <a:ext cx="1674576" cy="1153783"/>
        </a:xfrm>
        <a:prstGeom prst="roundRect">
          <a:avLst/>
        </a:prstGeom>
        <a:blipFill>
          <a:blip xmlns:r="http://schemas.openxmlformats.org/officeDocument/2006/relationships" r:embed="rId8"/>
          <a:srcRect/>
          <a:stretch>
            <a:fillRect t="-11000" b="-11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B1734D-6E05-4D92-929E-C1AFACCEEE5A}">
      <dsp:nvSpPr>
        <dsp:cNvPr id="0" name=""/>
        <dsp:cNvSpPr/>
      </dsp:nvSpPr>
      <dsp:spPr>
        <a:xfrm>
          <a:off x="6209232" y="3099266"/>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Transport planning</a:t>
          </a:r>
        </a:p>
      </dsp:txBody>
      <dsp:txXfrm>
        <a:off x="6209232" y="3099266"/>
        <a:ext cx="1674576" cy="621267"/>
      </dsp:txXfrm>
    </dsp:sp>
    <dsp:sp modelId="{A48C8B2A-0FE4-422B-9B93-9EAA18CA0B51}">
      <dsp:nvSpPr>
        <dsp:cNvPr id="0" name=""/>
        <dsp:cNvSpPr/>
      </dsp:nvSpPr>
      <dsp:spPr>
        <a:xfrm>
          <a:off x="3446075" y="3887992"/>
          <a:ext cx="1674576" cy="1153783"/>
        </a:xfrm>
        <a:prstGeom prst="roundRect">
          <a:avLst/>
        </a:prstGeom>
        <a:blipFill>
          <a:blip xmlns:r="http://schemas.openxmlformats.org/officeDocument/2006/relationships" r:embed="rId9"/>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B875264-284D-4895-B6F9-6D5AFAAE22A9}">
      <dsp:nvSpPr>
        <dsp:cNvPr id="0" name=""/>
        <dsp:cNvSpPr/>
      </dsp:nvSpPr>
      <dsp:spPr>
        <a:xfrm>
          <a:off x="3446075" y="5041775"/>
          <a:ext cx="1674576" cy="62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b="1" kern="1200" dirty="0"/>
            <a:t>Smart Cities</a:t>
          </a:r>
        </a:p>
      </dsp:txBody>
      <dsp:txXfrm>
        <a:off x="3446075" y="5041775"/>
        <a:ext cx="1674576" cy="6212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9497A-6899-4FE1-8B7F-8485D2D22E95}">
      <dsp:nvSpPr>
        <dsp:cNvPr id="0" name=""/>
        <dsp:cNvSpPr/>
      </dsp:nvSpPr>
      <dsp:spPr>
        <a:xfrm>
          <a:off x="6501587" y="1160356"/>
          <a:ext cx="1626412" cy="4130606"/>
        </a:xfrm>
        <a:prstGeom prst="wedgeRectCallout">
          <a:avLst>
            <a:gd name="adj1" fmla="val 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r" defTabSz="1066800">
            <a:lnSpc>
              <a:spcPct val="90000"/>
            </a:lnSpc>
            <a:spcBef>
              <a:spcPct val="0"/>
            </a:spcBef>
            <a:spcAft>
              <a:spcPct val="35000"/>
            </a:spcAft>
            <a:buNone/>
          </a:pPr>
          <a:r>
            <a:rPr lang="en-US" sz="2400" b="0" i="0" u="none" strike="noStrike" kern="1200" baseline="0" dirty="0">
              <a:solidFill>
                <a:schemeClr val="bg1"/>
              </a:solidFill>
              <a:latin typeface="Times New Roman" panose="02020603050405020304" pitchFamily="18" charset="0"/>
            </a:rPr>
            <a:t>Once the model is trained, it can be used to predict the class of new traffic sign images in real-time.</a:t>
          </a:r>
          <a:endParaRPr lang="en-IN" sz="2400" kern="1200" dirty="0">
            <a:solidFill>
              <a:schemeClr val="bg1"/>
            </a:solidFill>
          </a:endParaRPr>
        </a:p>
      </dsp:txBody>
      <dsp:txXfrm>
        <a:off x="6708038" y="1160356"/>
        <a:ext cx="1419961" cy="4130606"/>
      </dsp:txXfrm>
    </dsp:sp>
    <dsp:sp modelId="{C895270F-915F-49AC-BD7C-CA021739AA62}">
      <dsp:nvSpPr>
        <dsp:cNvPr id="0" name=""/>
        <dsp:cNvSpPr/>
      </dsp:nvSpPr>
      <dsp:spPr>
        <a:xfrm>
          <a:off x="6501587" y="127704"/>
          <a:ext cx="1626412" cy="10326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b="1" i="0" u="none" strike="noStrike" kern="1200" baseline="0" dirty="0">
              <a:latin typeface="Times New Roman" panose="02020603050405020304" pitchFamily="18" charset="0"/>
            </a:rPr>
            <a:t>Prediction</a:t>
          </a:r>
          <a:endParaRPr lang="en-IN" sz="1300" kern="1200" dirty="0"/>
        </a:p>
      </dsp:txBody>
      <dsp:txXfrm>
        <a:off x="6501587" y="127704"/>
        <a:ext cx="1626412" cy="1032651"/>
      </dsp:txXfrm>
    </dsp:sp>
    <dsp:sp modelId="{633D2B54-8427-401E-9991-CCDA0E90A475}">
      <dsp:nvSpPr>
        <dsp:cNvPr id="0" name=""/>
        <dsp:cNvSpPr/>
      </dsp:nvSpPr>
      <dsp:spPr>
        <a:xfrm>
          <a:off x="4879238" y="1160356"/>
          <a:ext cx="1626412" cy="3872443"/>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t" anchorCtr="0">
          <a:noAutofit/>
        </a:bodyPr>
        <a:lstStyle/>
        <a:p>
          <a:pPr marL="0" lvl="0" indent="0" algn="r" defTabSz="889000">
            <a:lnSpc>
              <a:spcPct val="90000"/>
            </a:lnSpc>
            <a:spcBef>
              <a:spcPct val="0"/>
            </a:spcBef>
            <a:spcAft>
              <a:spcPct val="35000"/>
            </a:spcAft>
            <a:buNone/>
          </a:pPr>
          <a:r>
            <a:rPr lang="en-US" sz="2000" b="0" i="0" u="none" strike="noStrike" kern="1200" baseline="0" dirty="0">
              <a:solidFill>
                <a:schemeClr val="bg1"/>
              </a:solidFill>
              <a:latin typeface="Times New Roman" panose="02020603050405020304" pitchFamily="18" charset="0"/>
            </a:rPr>
            <a:t>The trained model is then evaluated on the test dataset to measure its performance in accurately classifying new images.</a:t>
          </a:r>
          <a:endParaRPr lang="en-IN" sz="2000" kern="1200" dirty="0">
            <a:solidFill>
              <a:schemeClr val="bg1"/>
            </a:solidFill>
          </a:endParaRPr>
        </a:p>
      </dsp:txBody>
      <dsp:txXfrm>
        <a:off x="5085689" y="1160356"/>
        <a:ext cx="1419961" cy="3872443"/>
      </dsp:txXfrm>
    </dsp:sp>
    <dsp:sp modelId="{A711F7A3-ED82-4E09-BE54-09E67EAB36FC}">
      <dsp:nvSpPr>
        <dsp:cNvPr id="0" name=""/>
        <dsp:cNvSpPr/>
      </dsp:nvSpPr>
      <dsp:spPr>
        <a:xfrm>
          <a:off x="4879238" y="256786"/>
          <a:ext cx="1626412" cy="9035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b="1" i="0" strike="noStrike" kern="1200" baseline="0" dirty="0">
              <a:latin typeface="Times New Roman" panose="02020603050405020304" pitchFamily="18" charset="0"/>
            </a:rPr>
            <a:t>Testing the Model</a:t>
          </a:r>
          <a:endParaRPr lang="en-IN" sz="1300" kern="1200" dirty="0"/>
        </a:p>
      </dsp:txBody>
      <dsp:txXfrm>
        <a:off x="4879238" y="256786"/>
        <a:ext cx="1626412" cy="903570"/>
      </dsp:txXfrm>
    </dsp:sp>
    <dsp:sp modelId="{676DA609-00CE-436D-B326-C257578C2C1A}">
      <dsp:nvSpPr>
        <dsp:cNvPr id="0" name=""/>
        <dsp:cNvSpPr/>
      </dsp:nvSpPr>
      <dsp:spPr>
        <a:xfrm>
          <a:off x="3252825" y="1160356"/>
          <a:ext cx="1626412" cy="3614280"/>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800100">
            <a:lnSpc>
              <a:spcPct val="90000"/>
            </a:lnSpc>
            <a:spcBef>
              <a:spcPct val="0"/>
            </a:spcBef>
            <a:spcAft>
              <a:spcPct val="35000"/>
            </a:spcAft>
            <a:buNone/>
          </a:pPr>
          <a:r>
            <a:rPr lang="en-US" sz="1800" b="0" i="0" u="none" strike="noStrike" kern="1200" baseline="0" dirty="0">
              <a:solidFill>
                <a:schemeClr val="bg1"/>
              </a:solidFill>
              <a:latin typeface="Times New Roman" panose="02020603050405020304" pitchFamily="18" charset="0"/>
            </a:rPr>
            <a:t>The fine-tuned model is then trained on the preprocessed images using backpropagation and gradient descent algorithms to optimize the model's parameters.</a:t>
          </a:r>
          <a:endParaRPr lang="en-IN" sz="1800" b="0" kern="1200" dirty="0">
            <a:solidFill>
              <a:schemeClr val="bg1"/>
            </a:solidFill>
          </a:endParaRPr>
        </a:p>
      </dsp:txBody>
      <dsp:txXfrm>
        <a:off x="3459276" y="1160356"/>
        <a:ext cx="1419961" cy="3614280"/>
      </dsp:txXfrm>
    </dsp:sp>
    <dsp:sp modelId="{8AC4701F-8256-48F5-84FC-02AD5BD035E3}">
      <dsp:nvSpPr>
        <dsp:cNvPr id="0" name=""/>
        <dsp:cNvSpPr/>
      </dsp:nvSpPr>
      <dsp:spPr>
        <a:xfrm>
          <a:off x="3252825" y="389998"/>
          <a:ext cx="1626412" cy="7744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b="1" i="0" u="none" strike="noStrike" kern="1200" baseline="0" dirty="0">
              <a:latin typeface="Times New Roman" panose="02020603050405020304" pitchFamily="18" charset="0"/>
            </a:rPr>
            <a:t>Training the Model</a:t>
          </a:r>
          <a:endParaRPr lang="en-IN" sz="1300" u="none" kern="1200" dirty="0"/>
        </a:p>
      </dsp:txBody>
      <dsp:txXfrm>
        <a:off x="3252825" y="389998"/>
        <a:ext cx="1626412" cy="774488"/>
      </dsp:txXfrm>
    </dsp:sp>
    <dsp:sp modelId="{9E36868A-8BF6-481C-815C-65D3F2DA48F4}">
      <dsp:nvSpPr>
        <dsp:cNvPr id="0" name=""/>
        <dsp:cNvSpPr/>
      </dsp:nvSpPr>
      <dsp:spPr>
        <a:xfrm>
          <a:off x="1626412" y="1160356"/>
          <a:ext cx="1626412" cy="3356117"/>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275" tIns="41275" rIns="41275" bIns="41275" numCol="1" spcCol="1270" anchor="t" anchorCtr="0">
          <a:noAutofit/>
        </a:bodyPr>
        <a:lstStyle/>
        <a:p>
          <a:pPr marL="0" lvl="0" indent="0" algn="r" defTabSz="577850">
            <a:lnSpc>
              <a:spcPct val="90000"/>
            </a:lnSpc>
            <a:spcBef>
              <a:spcPct val="0"/>
            </a:spcBef>
            <a:spcAft>
              <a:spcPct val="35000"/>
            </a:spcAft>
            <a:buNone/>
          </a:pPr>
          <a:r>
            <a:rPr lang="en-US" sz="1300" b="0" i="0" u="none" strike="noStrike" kern="1200" baseline="0" dirty="0">
              <a:solidFill>
                <a:schemeClr val="bg1"/>
              </a:solidFill>
              <a:latin typeface="Times New Roman" panose="02020603050405020304" pitchFamily="18" charset="0"/>
            </a:rPr>
            <a:t>The pre-trained EfficientNetB3 model is used as the base model and fine-tuned on the traffic sign dataset using transfer learning. This involves removing the final layer of the model and replacing it with a new output layer that has the same number of neurons as the number of classes in the dataset. </a:t>
          </a:r>
          <a:endParaRPr lang="en-IN" sz="1300" kern="1200" dirty="0">
            <a:solidFill>
              <a:schemeClr val="bg1"/>
            </a:solidFill>
          </a:endParaRPr>
        </a:p>
      </dsp:txBody>
      <dsp:txXfrm>
        <a:off x="1832864" y="1160356"/>
        <a:ext cx="1419961" cy="3356117"/>
      </dsp:txXfrm>
    </dsp:sp>
    <dsp:sp modelId="{0947BDCF-26A7-4D35-AA01-C58FDBF711D0}">
      <dsp:nvSpPr>
        <dsp:cNvPr id="0" name=""/>
        <dsp:cNvSpPr/>
      </dsp:nvSpPr>
      <dsp:spPr>
        <a:xfrm>
          <a:off x="1626412" y="514949"/>
          <a:ext cx="1626412" cy="6454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b="1" i="0" u="none" strike="noStrike" kern="1200" baseline="0" dirty="0">
              <a:latin typeface="Times New Roman" panose="02020603050405020304" pitchFamily="18" charset="0"/>
            </a:rPr>
            <a:t>Fine-tuning the Pre-trained Model</a:t>
          </a:r>
          <a:endParaRPr lang="en-IN" sz="1300" u="none" kern="1200" dirty="0"/>
        </a:p>
      </dsp:txBody>
      <dsp:txXfrm>
        <a:off x="1626412" y="514949"/>
        <a:ext cx="1626412" cy="645407"/>
      </dsp:txXfrm>
    </dsp:sp>
    <dsp:sp modelId="{415C1AE3-35EB-4689-A294-AC39A0577CCC}">
      <dsp:nvSpPr>
        <dsp:cNvPr id="0" name=""/>
        <dsp:cNvSpPr/>
      </dsp:nvSpPr>
      <dsp:spPr>
        <a:xfrm>
          <a:off x="0" y="1160356"/>
          <a:ext cx="1626412" cy="3097954"/>
        </a:xfrm>
        <a:prstGeom prst="wedgeRectCallout">
          <a:avLst>
            <a:gd name="adj1" fmla="val 62500"/>
            <a:gd name="adj2" fmla="val 2083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r" defTabSz="711200">
            <a:lnSpc>
              <a:spcPct val="90000"/>
            </a:lnSpc>
            <a:spcBef>
              <a:spcPct val="0"/>
            </a:spcBef>
            <a:spcAft>
              <a:spcPct val="35000"/>
            </a:spcAft>
            <a:buNone/>
          </a:pPr>
          <a:r>
            <a:rPr lang="en-US" sz="1600" b="0" i="0" u="none" strike="noStrike" kern="1200" baseline="0" dirty="0">
              <a:solidFill>
                <a:schemeClr val="bg1"/>
              </a:solidFill>
              <a:latin typeface="Times New Roman" panose="02020603050405020304" pitchFamily="18" charset="0"/>
            </a:rPr>
            <a:t>The input images are first loaded into the program and preprocessed using techniques such as resizing, normalization, and data augmentation to increase the dataset's diversity. </a:t>
          </a:r>
          <a:endParaRPr lang="en-IN" sz="1600" kern="1200" dirty="0">
            <a:solidFill>
              <a:schemeClr val="bg1"/>
            </a:solidFill>
          </a:endParaRPr>
        </a:p>
      </dsp:txBody>
      <dsp:txXfrm>
        <a:off x="206451" y="1160356"/>
        <a:ext cx="1419961" cy="3097954"/>
      </dsp:txXfrm>
    </dsp:sp>
    <dsp:sp modelId="{DF7C28D7-6795-436F-8ABE-36665B532F58}">
      <dsp:nvSpPr>
        <dsp:cNvPr id="0" name=""/>
        <dsp:cNvSpPr/>
      </dsp:nvSpPr>
      <dsp:spPr>
        <a:xfrm>
          <a:off x="0" y="644030"/>
          <a:ext cx="1626412" cy="5163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b="1" i="0" u="none" strike="noStrike" kern="1200" baseline="0" dirty="0">
              <a:latin typeface="Times New Roman" panose="02020603050405020304" pitchFamily="18" charset="0"/>
            </a:rPr>
            <a:t>Loading and Preprocessing Images</a:t>
          </a:r>
          <a:endParaRPr lang="en-IN" sz="1300" u="none" kern="1200" dirty="0"/>
        </a:p>
      </dsp:txBody>
      <dsp:txXfrm>
        <a:off x="0" y="644030"/>
        <a:ext cx="1626412" cy="516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3092C-D662-4259-86F1-45235726A053}">
      <dsp:nvSpPr>
        <dsp:cNvPr id="0" name=""/>
        <dsp:cNvSpPr/>
      </dsp:nvSpPr>
      <dsp:spPr>
        <a:xfrm>
          <a:off x="538212" y="0"/>
          <a:ext cx="6099742" cy="3766183"/>
        </a:xfrm>
        <a:prstGeom prst="rightArrow">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CEE1778-6EC4-4ED0-8DFF-AEB7DC7D205A}">
      <dsp:nvSpPr>
        <dsp:cNvPr id="0" name=""/>
        <dsp:cNvSpPr/>
      </dsp:nvSpPr>
      <dsp:spPr>
        <a:xfrm>
          <a:off x="87"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Load the image</a:t>
          </a:r>
        </a:p>
      </dsp:txBody>
      <dsp:txXfrm>
        <a:off x="51351" y="1181118"/>
        <a:ext cx="947617" cy="1403945"/>
      </dsp:txXfrm>
    </dsp:sp>
    <dsp:sp modelId="{A9B34E0B-ADA0-450E-BFF0-7D6CE6554D26}">
      <dsp:nvSpPr>
        <dsp:cNvPr id="0" name=""/>
        <dsp:cNvSpPr/>
      </dsp:nvSpPr>
      <dsp:spPr>
        <a:xfrm>
          <a:off x="1225257"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Resize the image</a:t>
          </a:r>
        </a:p>
      </dsp:txBody>
      <dsp:txXfrm>
        <a:off x="1276521" y="1181118"/>
        <a:ext cx="947617" cy="1403945"/>
      </dsp:txXfrm>
    </dsp:sp>
    <dsp:sp modelId="{77A5C6CE-8C1C-49D0-B8EE-0748616BCAE4}">
      <dsp:nvSpPr>
        <dsp:cNvPr id="0" name=""/>
        <dsp:cNvSpPr/>
      </dsp:nvSpPr>
      <dsp:spPr>
        <a:xfrm>
          <a:off x="2450426"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Apply image normalization</a:t>
          </a:r>
        </a:p>
      </dsp:txBody>
      <dsp:txXfrm>
        <a:off x="2501690" y="1181118"/>
        <a:ext cx="947617" cy="1403945"/>
      </dsp:txXfrm>
    </dsp:sp>
    <dsp:sp modelId="{085D6E63-B333-475D-A3BA-4B183E3A6F07}">
      <dsp:nvSpPr>
        <dsp:cNvPr id="0" name=""/>
        <dsp:cNvSpPr/>
      </dsp:nvSpPr>
      <dsp:spPr>
        <a:xfrm>
          <a:off x="3675596"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Apply image augmentation</a:t>
          </a:r>
        </a:p>
      </dsp:txBody>
      <dsp:txXfrm>
        <a:off x="3726860" y="1181118"/>
        <a:ext cx="947617" cy="1403945"/>
      </dsp:txXfrm>
    </dsp:sp>
    <dsp:sp modelId="{70D48F13-19AB-49F2-AF32-786D2F4ED6F2}">
      <dsp:nvSpPr>
        <dsp:cNvPr id="0" name=""/>
        <dsp:cNvSpPr/>
      </dsp:nvSpPr>
      <dsp:spPr>
        <a:xfrm>
          <a:off x="4900765"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Label the image</a:t>
          </a:r>
        </a:p>
      </dsp:txBody>
      <dsp:txXfrm>
        <a:off x="4952029" y="1181118"/>
        <a:ext cx="947617" cy="1403945"/>
      </dsp:txXfrm>
    </dsp:sp>
    <dsp:sp modelId="{60435779-0194-4E5B-8FD3-FF4BA6B35822}">
      <dsp:nvSpPr>
        <dsp:cNvPr id="0" name=""/>
        <dsp:cNvSpPr/>
      </dsp:nvSpPr>
      <dsp:spPr>
        <a:xfrm>
          <a:off x="6125935" y="1129854"/>
          <a:ext cx="1050145" cy="1506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Save the pre-processed image</a:t>
          </a:r>
        </a:p>
      </dsp:txBody>
      <dsp:txXfrm>
        <a:off x="6177199" y="1181118"/>
        <a:ext cx="947617" cy="1403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8CF6E-23A3-413F-B55C-C2874CCD5597}">
      <dsp:nvSpPr>
        <dsp:cNvPr id="0" name=""/>
        <dsp:cNvSpPr/>
      </dsp:nvSpPr>
      <dsp:spPr>
        <a:xfrm>
          <a:off x="6024" y="1558379"/>
          <a:ext cx="1408478" cy="1408478"/>
        </a:xfrm>
        <a:prstGeom prst="roundRect">
          <a:avLst>
            <a:gd name="adj" fmla="val 10000"/>
          </a:avLst>
        </a:prstGeom>
        <a:blipFill>
          <a:blip xmlns:r="http://schemas.openxmlformats.org/officeDocument/2006/relationships" r:embed="rId1"/>
          <a:srcRect/>
          <a:stretch>
            <a:fillRect l="-10000" r="-1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0AFA037-A403-4DF8-9599-D2384972F098}">
      <dsp:nvSpPr>
        <dsp:cNvPr id="0" name=""/>
        <dsp:cNvSpPr/>
      </dsp:nvSpPr>
      <dsp:spPr>
        <a:xfrm>
          <a:off x="235311" y="2403466"/>
          <a:ext cx="1408478" cy="140847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Load the pre-processed data</a:t>
          </a:r>
        </a:p>
      </dsp:txBody>
      <dsp:txXfrm>
        <a:off x="276564" y="2444719"/>
        <a:ext cx="1325972" cy="1325972"/>
      </dsp:txXfrm>
    </dsp:sp>
    <dsp:sp modelId="{60439CFA-3D20-4ADC-A4D2-006FE04587F7}">
      <dsp:nvSpPr>
        <dsp:cNvPr id="0" name=""/>
        <dsp:cNvSpPr/>
      </dsp:nvSpPr>
      <dsp:spPr>
        <a:xfrm>
          <a:off x="1685807" y="2093400"/>
          <a:ext cx="271304" cy="338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685807" y="2161087"/>
        <a:ext cx="189913" cy="203063"/>
      </dsp:txXfrm>
    </dsp:sp>
    <dsp:sp modelId="{0163D860-42C8-4118-9675-041662A405AB}">
      <dsp:nvSpPr>
        <dsp:cNvPr id="0" name=""/>
        <dsp:cNvSpPr/>
      </dsp:nvSpPr>
      <dsp:spPr>
        <a:xfrm>
          <a:off x="2189657" y="1558379"/>
          <a:ext cx="1408478" cy="1408478"/>
        </a:xfrm>
        <a:prstGeom prst="roundRect">
          <a:avLst>
            <a:gd name="adj" fmla="val 10000"/>
          </a:avLst>
        </a:prstGeom>
        <a:blipFill>
          <a:blip xmlns:r="http://schemas.openxmlformats.org/officeDocument/2006/relationships" r:embed="rId2"/>
          <a:srcRect/>
          <a:stretch>
            <a:fillRect l="-39000" r="-3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D0453DD-EF27-42EB-BC6A-3FFA8833C81A}">
      <dsp:nvSpPr>
        <dsp:cNvPr id="0" name=""/>
        <dsp:cNvSpPr/>
      </dsp:nvSpPr>
      <dsp:spPr>
        <a:xfrm>
          <a:off x="2418944" y="2403466"/>
          <a:ext cx="1408478" cy="140847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Extract features using the EfficientNetB3 model</a:t>
          </a:r>
        </a:p>
      </dsp:txBody>
      <dsp:txXfrm>
        <a:off x="2460197" y="2444719"/>
        <a:ext cx="1325972" cy="1325972"/>
      </dsp:txXfrm>
    </dsp:sp>
    <dsp:sp modelId="{21025194-4DD6-4D5A-86B5-0F94B73870A7}">
      <dsp:nvSpPr>
        <dsp:cNvPr id="0" name=""/>
        <dsp:cNvSpPr/>
      </dsp:nvSpPr>
      <dsp:spPr>
        <a:xfrm>
          <a:off x="3869439" y="2093400"/>
          <a:ext cx="271304" cy="338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869439" y="2161087"/>
        <a:ext cx="189913" cy="203063"/>
      </dsp:txXfrm>
    </dsp:sp>
    <dsp:sp modelId="{AD0CF191-21D9-451C-AD54-63D1C567FAF5}">
      <dsp:nvSpPr>
        <dsp:cNvPr id="0" name=""/>
        <dsp:cNvSpPr/>
      </dsp:nvSpPr>
      <dsp:spPr>
        <a:xfrm>
          <a:off x="4373290" y="1558379"/>
          <a:ext cx="1408478" cy="1408478"/>
        </a:xfrm>
        <a:prstGeom prst="roundRect">
          <a:avLst>
            <a:gd name="adj" fmla="val 10000"/>
          </a:avLst>
        </a:prstGeom>
        <a:blipFill>
          <a:blip xmlns:r="http://schemas.openxmlformats.org/officeDocument/2006/relationships" r:embed="rId3"/>
          <a:srcRect/>
          <a:stretch>
            <a:fillRect l="-13000" r="-1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6B8B9CD-9BE6-40C2-89FF-30084D806BC1}">
      <dsp:nvSpPr>
        <dsp:cNvPr id="0" name=""/>
        <dsp:cNvSpPr/>
      </dsp:nvSpPr>
      <dsp:spPr>
        <a:xfrm>
          <a:off x="4602577" y="2403466"/>
          <a:ext cx="1408478" cy="140847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Flatten the features</a:t>
          </a:r>
        </a:p>
      </dsp:txBody>
      <dsp:txXfrm>
        <a:off x="4643830" y="2444719"/>
        <a:ext cx="1325972" cy="1325972"/>
      </dsp:txXfrm>
    </dsp:sp>
    <dsp:sp modelId="{CDEE52D6-FB9C-42CC-8B74-6C4E08374B48}">
      <dsp:nvSpPr>
        <dsp:cNvPr id="0" name=""/>
        <dsp:cNvSpPr/>
      </dsp:nvSpPr>
      <dsp:spPr>
        <a:xfrm>
          <a:off x="6053072" y="2093400"/>
          <a:ext cx="271304" cy="338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053072" y="2161087"/>
        <a:ext cx="189913" cy="203063"/>
      </dsp:txXfrm>
    </dsp:sp>
    <dsp:sp modelId="{6AB43DE9-60C3-40FA-9D18-1F6006854E73}">
      <dsp:nvSpPr>
        <dsp:cNvPr id="0" name=""/>
        <dsp:cNvSpPr/>
      </dsp:nvSpPr>
      <dsp:spPr>
        <a:xfrm>
          <a:off x="6556922" y="1558379"/>
          <a:ext cx="1408478" cy="1408478"/>
        </a:xfrm>
        <a:prstGeom prst="roundRect">
          <a:avLst>
            <a:gd name="adj" fmla="val 10000"/>
          </a:avLst>
        </a:prstGeom>
        <a:blipFill>
          <a:blip xmlns:r="http://schemas.openxmlformats.org/officeDocument/2006/relationships" r:embed="rId4"/>
          <a:srcRect/>
          <a:stretch>
            <a:fillRect l="-38000" r="-38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564F2E7-722F-4D8D-B88D-4ECF3DF46C1A}">
      <dsp:nvSpPr>
        <dsp:cNvPr id="0" name=""/>
        <dsp:cNvSpPr/>
      </dsp:nvSpPr>
      <dsp:spPr>
        <a:xfrm>
          <a:off x="6786210" y="2403466"/>
          <a:ext cx="1408478" cy="140847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Split the data into training and testing sets</a:t>
          </a:r>
        </a:p>
      </dsp:txBody>
      <dsp:txXfrm>
        <a:off x="6827463" y="2444719"/>
        <a:ext cx="1325972" cy="1325972"/>
      </dsp:txXfrm>
    </dsp:sp>
    <dsp:sp modelId="{D4BDECE7-71D2-4DAE-BE18-3D393E200C65}">
      <dsp:nvSpPr>
        <dsp:cNvPr id="0" name=""/>
        <dsp:cNvSpPr/>
      </dsp:nvSpPr>
      <dsp:spPr>
        <a:xfrm>
          <a:off x="8236705" y="2093400"/>
          <a:ext cx="271304" cy="338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8236705" y="2161087"/>
        <a:ext cx="189913" cy="203063"/>
      </dsp:txXfrm>
    </dsp:sp>
    <dsp:sp modelId="{A1E3F49D-B83B-4E78-8F19-4991142537F0}">
      <dsp:nvSpPr>
        <dsp:cNvPr id="0" name=""/>
        <dsp:cNvSpPr/>
      </dsp:nvSpPr>
      <dsp:spPr>
        <a:xfrm>
          <a:off x="8740555" y="1558379"/>
          <a:ext cx="1408478" cy="1408478"/>
        </a:xfrm>
        <a:prstGeom prst="roundRect">
          <a:avLst>
            <a:gd name="adj" fmla="val 10000"/>
          </a:avLst>
        </a:prstGeom>
        <a:blipFill>
          <a:blip xmlns:r="http://schemas.openxmlformats.org/officeDocument/2006/relationships" r:embed="rId5"/>
          <a:srcRect/>
          <a:stretch>
            <a:fillRect l="-22000" r="-2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E9509B1-4316-456D-80FE-494D542DC7E3}">
      <dsp:nvSpPr>
        <dsp:cNvPr id="0" name=""/>
        <dsp:cNvSpPr/>
      </dsp:nvSpPr>
      <dsp:spPr>
        <a:xfrm>
          <a:off x="8969842" y="2403466"/>
          <a:ext cx="1408478" cy="1408478"/>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Save the features and labels</a:t>
          </a:r>
        </a:p>
      </dsp:txBody>
      <dsp:txXfrm>
        <a:off x="9011095" y="2444719"/>
        <a:ext cx="1325972" cy="13259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CED78-5701-4B5D-A360-330B9D0808EB}">
      <dsp:nvSpPr>
        <dsp:cNvPr id="0" name=""/>
        <dsp:cNvSpPr/>
      </dsp:nvSpPr>
      <dsp:spPr>
        <a:xfrm>
          <a:off x="259836" y="48712"/>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B481E-301E-4F8E-8AA8-8A8FEDB24780}">
      <dsp:nvSpPr>
        <dsp:cNvPr id="0" name=""/>
        <dsp:cNvSpPr/>
      </dsp:nvSpPr>
      <dsp:spPr>
        <a:xfrm>
          <a:off x="429038" y="217914"/>
          <a:ext cx="467320" cy="46732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E3C6D-FCE1-48A1-8B4D-8210741ED234}">
      <dsp:nvSpPr>
        <dsp:cNvPr id="0" name=""/>
        <dsp:cNvSpPr/>
      </dsp:nvSpPr>
      <dsp:spPr>
        <a:xfrm>
          <a:off x="1238216" y="48712"/>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proposed method is implemented using python.</a:t>
          </a:r>
        </a:p>
      </dsp:txBody>
      <dsp:txXfrm>
        <a:off x="1238216" y="48712"/>
        <a:ext cx="1899208" cy="805725"/>
      </dsp:txXfrm>
    </dsp:sp>
    <dsp:sp modelId="{D4D4D3AB-FFA8-49A4-A7B0-9E4FC3817DE4}">
      <dsp:nvSpPr>
        <dsp:cNvPr id="0" name=""/>
        <dsp:cNvSpPr/>
      </dsp:nvSpPr>
      <dsp:spPr>
        <a:xfrm>
          <a:off x="3468348" y="48712"/>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39967-0BC4-4485-BFFE-CED362B58293}">
      <dsp:nvSpPr>
        <dsp:cNvPr id="0" name=""/>
        <dsp:cNvSpPr/>
      </dsp:nvSpPr>
      <dsp:spPr>
        <a:xfrm>
          <a:off x="3637550" y="217914"/>
          <a:ext cx="467320" cy="46732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5954C-A90D-4501-8B37-17405636CBCB}">
      <dsp:nvSpPr>
        <dsp:cNvPr id="0" name=""/>
        <dsp:cNvSpPr/>
      </dsp:nvSpPr>
      <dsp:spPr>
        <a:xfrm>
          <a:off x="4446728" y="117988"/>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proposed method is tested on GTSRB - German Traffic Sign Recognition Benchmark </a:t>
          </a:r>
        </a:p>
      </dsp:txBody>
      <dsp:txXfrm>
        <a:off x="4446728" y="117988"/>
        <a:ext cx="1899208" cy="805725"/>
      </dsp:txXfrm>
    </dsp:sp>
    <dsp:sp modelId="{556C6986-EDA8-4264-8952-84735DC43084}">
      <dsp:nvSpPr>
        <dsp:cNvPr id="0" name=""/>
        <dsp:cNvSpPr/>
      </dsp:nvSpPr>
      <dsp:spPr>
        <a:xfrm>
          <a:off x="6676860" y="48712"/>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932DD-3ABD-4C6A-8FAF-6535A8BF8A38}">
      <dsp:nvSpPr>
        <dsp:cNvPr id="0" name=""/>
        <dsp:cNvSpPr/>
      </dsp:nvSpPr>
      <dsp:spPr>
        <a:xfrm>
          <a:off x="6846062" y="217914"/>
          <a:ext cx="467320" cy="46732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D59EA-B4A8-4985-950F-DA1E362C7D0C}">
      <dsp:nvSpPr>
        <dsp:cNvPr id="0" name=""/>
        <dsp:cNvSpPr/>
      </dsp:nvSpPr>
      <dsp:spPr>
        <a:xfrm>
          <a:off x="7655240" y="48712"/>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IN" sz="1600" kern="1200" dirty="0">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Dataset link-</a:t>
          </a:r>
          <a:r>
            <a:rPr lang="en-IN" sz="1600" kern="1200" dirty="0"/>
            <a:t> </a:t>
          </a:r>
          <a:r>
            <a:rPr lang="en-IN" sz="1600" u="sng" kern="1200" dirty="0">
              <a:hlinkClick xmlns:r="http://schemas.openxmlformats.org/officeDocument/2006/relationships" r:id="rId7"/>
            </a:rPr>
            <a:t>https://www.kaggle.com/datasets/meowmeowmeowmeowmeow/gtsrb-german-traffic-sign</a:t>
          </a:r>
          <a:endParaRPr lang="en-US" sz="1600" kern="1200" dirty="0"/>
        </a:p>
      </dsp:txBody>
      <dsp:txXfrm>
        <a:off x="7655240" y="48712"/>
        <a:ext cx="1899208" cy="805725"/>
      </dsp:txXfrm>
    </dsp:sp>
    <dsp:sp modelId="{C8DBA373-1A0E-40F3-B149-9881713F90AB}">
      <dsp:nvSpPr>
        <dsp:cNvPr id="0" name=""/>
        <dsp:cNvSpPr/>
      </dsp:nvSpPr>
      <dsp:spPr>
        <a:xfrm>
          <a:off x="259836" y="1502137"/>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CB33B-D7FA-43CD-A7DF-15A47E821802}">
      <dsp:nvSpPr>
        <dsp:cNvPr id="0" name=""/>
        <dsp:cNvSpPr/>
      </dsp:nvSpPr>
      <dsp:spPr>
        <a:xfrm>
          <a:off x="429038" y="1671339"/>
          <a:ext cx="467320" cy="467320"/>
        </a:xfrm>
        <a:prstGeom prst="rect">
          <a:avLst/>
        </a:prstGeom>
        <a:blipFill>
          <a:blip xmlns:r="http://schemas.openxmlformats.org/officeDocument/2006/relationships"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8EA1CA-7801-4044-871A-F0DE862BE9D2}">
      <dsp:nvSpPr>
        <dsp:cNvPr id="0" name=""/>
        <dsp:cNvSpPr/>
      </dsp:nvSpPr>
      <dsp:spPr>
        <a:xfrm>
          <a:off x="1238216" y="1502137"/>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This dataset have 43 classes.</a:t>
          </a:r>
        </a:p>
      </dsp:txBody>
      <dsp:txXfrm>
        <a:off x="1238216" y="1502137"/>
        <a:ext cx="1899208" cy="805725"/>
      </dsp:txXfrm>
    </dsp:sp>
    <dsp:sp modelId="{4B614FE3-0F4B-4033-9702-D4E6CB7185BD}">
      <dsp:nvSpPr>
        <dsp:cNvPr id="0" name=""/>
        <dsp:cNvSpPr/>
      </dsp:nvSpPr>
      <dsp:spPr>
        <a:xfrm>
          <a:off x="3468348" y="1502137"/>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70BE48-74FA-4135-96B1-3182A33C9142}">
      <dsp:nvSpPr>
        <dsp:cNvPr id="0" name=""/>
        <dsp:cNvSpPr/>
      </dsp:nvSpPr>
      <dsp:spPr>
        <a:xfrm>
          <a:off x="3637550" y="1671339"/>
          <a:ext cx="467320" cy="467320"/>
        </a:xfrm>
        <a:prstGeom prst="rect">
          <a:avLst/>
        </a:prstGeom>
        <a:blipFill>
          <a:blip xmlns:r="http://schemas.openxmlformats.org/officeDocument/2006/relationships"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753461-0915-4D62-86AC-829318C38323}">
      <dsp:nvSpPr>
        <dsp:cNvPr id="0" name=""/>
        <dsp:cNvSpPr/>
      </dsp:nvSpPr>
      <dsp:spPr>
        <a:xfrm>
          <a:off x="4446728" y="1502137"/>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This dataset contains total of 34,560 images.</a:t>
          </a:r>
        </a:p>
      </dsp:txBody>
      <dsp:txXfrm>
        <a:off x="4446728" y="1502137"/>
        <a:ext cx="1899208" cy="805725"/>
      </dsp:txXfrm>
    </dsp:sp>
    <dsp:sp modelId="{3A2AE4D0-2130-4E1E-AD15-D176DCAE85D3}">
      <dsp:nvSpPr>
        <dsp:cNvPr id="0" name=""/>
        <dsp:cNvSpPr/>
      </dsp:nvSpPr>
      <dsp:spPr>
        <a:xfrm>
          <a:off x="6676860" y="1502137"/>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A9546-23F5-4CFC-B4F5-182288F64EBB}">
      <dsp:nvSpPr>
        <dsp:cNvPr id="0" name=""/>
        <dsp:cNvSpPr/>
      </dsp:nvSpPr>
      <dsp:spPr>
        <a:xfrm>
          <a:off x="6846062" y="1671339"/>
          <a:ext cx="467320" cy="467320"/>
        </a:xfrm>
        <a:prstGeom prst="rect">
          <a:avLst/>
        </a:prstGeom>
        <a:blipFill>
          <a:blip xmlns:r="http://schemas.openxmlformats.org/officeDocument/2006/relationships"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50BD8-5343-42BC-B136-D5ABF906D379}">
      <dsp:nvSpPr>
        <dsp:cNvPr id="0" name=""/>
        <dsp:cNvSpPr/>
      </dsp:nvSpPr>
      <dsp:spPr>
        <a:xfrm>
          <a:off x="7655240" y="1502137"/>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6880 images were used to train the proposed method.</a:t>
          </a:r>
        </a:p>
      </dsp:txBody>
      <dsp:txXfrm>
        <a:off x="7655240" y="1502137"/>
        <a:ext cx="1899208" cy="805725"/>
      </dsp:txXfrm>
    </dsp:sp>
    <dsp:sp modelId="{52ED8AC0-11E0-4D01-B5C8-00F6EC435A93}">
      <dsp:nvSpPr>
        <dsp:cNvPr id="0" name=""/>
        <dsp:cNvSpPr/>
      </dsp:nvSpPr>
      <dsp:spPr>
        <a:xfrm>
          <a:off x="259836" y="2955562"/>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5C7F5-CEC9-4010-B364-404397A28443}">
      <dsp:nvSpPr>
        <dsp:cNvPr id="0" name=""/>
        <dsp:cNvSpPr/>
      </dsp:nvSpPr>
      <dsp:spPr>
        <a:xfrm>
          <a:off x="429038" y="3124764"/>
          <a:ext cx="467320" cy="467320"/>
        </a:xfrm>
        <a:prstGeom prst="rect">
          <a:avLst/>
        </a:prstGeom>
        <a:blipFill>
          <a:blip xmlns:r="http://schemas.openxmlformats.org/officeDocument/2006/relationships"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7975C-C84E-49B0-9B1A-65B31F99C344}">
      <dsp:nvSpPr>
        <dsp:cNvPr id="0" name=""/>
        <dsp:cNvSpPr/>
      </dsp:nvSpPr>
      <dsp:spPr>
        <a:xfrm>
          <a:off x="1238216" y="2955562"/>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1376 images were used for validation.</a:t>
          </a:r>
        </a:p>
      </dsp:txBody>
      <dsp:txXfrm>
        <a:off x="1238216" y="2955562"/>
        <a:ext cx="1899208" cy="805725"/>
      </dsp:txXfrm>
    </dsp:sp>
    <dsp:sp modelId="{D9FB2CEC-0730-483A-BE65-7128228F20EE}">
      <dsp:nvSpPr>
        <dsp:cNvPr id="0" name=""/>
        <dsp:cNvSpPr/>
      </dsp:nvSpPr>
      <dsp:spPr>
        <a:xfrm>
          <a:off x="3468348" y="2955562"/>
          <a:ext cx="805725" cy="8057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7A03D-0336-4A51-B1EE-D0F7EF5FF77E}">
      <dsp:nvSpPr>
        <dsp:cNvPr id="0" name=""/>
        <dsp:cNvSpPr/>
      </dsp:nvSpPr>
      <dsp:spPr>
        <a:xfrm>
          <a:off x="3637550" y="3124764"/>
          <a:ext cx="467320" cy="467320"/>
        </a:xfrm>
        <a:prstGeom prst="rect">
          <a:avLst/>
        </a:prstGeom>
        <a:blipFill>
          <a:blip xmlns:r="http://schemas.openxmlformats.org/officeDocument/2006/relationships"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D1BB2-CEC8-4D2D-A166-CD474F45139A}">
      <dsp:nvSpPr>
        <dsp:cNvPr id="0" name=""/>
        <dsp:cNvSpPr/>
      </dsp:nvSpPr>
      <dsp:spPr>
        <a:xfrm>
          <a:off x="4446728" y="2955562"/>
          <a:ext cx="1899208" cy="805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860 images were used to test the proposed method.</a:t>
          </a:r>
        </a:p>
      </dsp:txBody>
      <dsp:txXfrm>
        <a:off x="4446728" y="2955562"/>
        <a:ext cx="1899208" cy="8057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7686A-F978-4AD1-8F71-B977CAB2379B}">
      <dsp:nvSpPr>
        <dsp:cNvPr id="0" name=""/>
        <dsp:cNvSpPr/>
      </dsp:nvSpPr>
      <dsp:spPr>
        <a:xfrm>
          <a:off x="517647" y="0"/>
          <a:ext cx="3167250" cy="3167250"/>
        </a:xfrm>
        <a:prstGeom prst="diamond">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DBBDBD1-C43D-47E7-9432-2780844A84ED}">
      <dsp:nvSpPr>
        <dsp:cNvPr id="0" name=""/>
        <dsp:cNvSpPr/>
      </dsp:nvSpPr>
      <dsp:spPr>
        <a:xfrm>
          <a:off x="818536" y="300888"/>
          <a:ext cx="1235227" cy="123522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True Positive (TP):</a:t>
          </a:r>
          <a:r>
            <a:rPr lang="en-US" sz="1100" kern="1200" dirty="0">
              <a:latin typeface="Times New Roman" panose="02020603050405020304" pitchFamily="18" charset="0"/>
              <a:cs typeface="Times New Roman" panose="02020603050405020304" pitchFamily="18" charset="0"/>
            </a:rPr>
            <a:t> The model correctly predicted a positive example as positive.</a:t>
          </a:r>
          <a:endParaRPr lang="en-IN" sz="1100" kern="1200" dirty="0">
            <a:latin typeface="Times New Roman" panose="02020603050405020304" pitchFamily="18" charset="0"/>
            <a:cs typeface="Times New Roman" panose="02020603050405020304" pitchFamily="18" charset="0"/>
          </a:endParaRPr>
        </a:p>
      </dsp:txBody>
      <dsp:txXfrm>
        <a:off x="878835" y="361187"/>
        <a:ext cx="1114629" cy="1114629"/>
      </dsp:txXfrm>
    </dsp:sp>
    <dsp:sp modelId="{C29D1255-43AC-4931-8962-6248429AE152}">
      <dsp:nvSpPr>
        <dsp:cNvPr id="0" name=""/>
        <dsp:cNvSpPr/>
      </dsp:nvSpPr>
      <dsp:spPr>
        <a:xfrm>
          <a:off x="2148781" y="300888"/>
          <a:ext cx="1235227" cy="123522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False Positive (FP): </a:t>
          </a:r>
          <a:r>
            <a:rPr lang="en-US" sz="1100" kern="1200" dirty="0">
              <a:latin typeface="Times New Roman" panose="02020603050405020304" pitchFamily="18" charset="0"/>
              <a:cs typeface="Times New Roman" panose="02020603050405020304" pitchFamily="18" charset="0"/>
            </a:rPr>
            <a:t>The model incorrectly predicted a negative example as positive.</a:t>
          </a:r>
          <a:endParaRPr lang="en-IN" sz="1100" kern="1200" dirty="0">
            <a:latin typeface="Times New Roman" panose="02020603050405020304" pitchFamily="18" charset="0"/>
            <a:cs typeface="Times New Roman" panose="02020603050405020304" pitchFamily="18" charset="0"/>
          </a:endParaRPr>
        </a:p>
      </dsp:txBody>
      <dsp:txXfrm>
        <a:off x="2209080" y="361187"/>
        <a:ext cx="1114629" cy="1114629"/>
      </dsp:txXfrm>
    </dsp:sp>
    <dsp:sp modelId="{543FED91-A8FA-4255-82EB-018B54685889}">
      <dsp:nvSpPr>
        <dsp:cNvPr id="0" name=""/>
        <dsp:cNvSpPr/>
      </dsp:nvSpPr>
      <dsp:spPr>
        <a:xfrm>
          <a:off x="818536" y="1631133"/>
          <a:ext cx="1235227" cy="123522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True Negative (TN)</a:t>
          </a:r>
          <a:r>
            <a:rPr lang="en-US" sz="1100" kern="1200" dirty="0">
              <a:latin typeface="Times New Roman" panose="02020603050405020304" pitchFamily="18" charset="0"/>
              <a:cs typeface="Times New Roman" panose="02020603050405020304" pitchFamily="18" charset="0"/>
            </a:rPr>
            <a:t>: The model correctly predicted a negative example as negative.</a:t>
          </a:r>
          <a:endParaRPr lang="en-IN" sz="1100" kern="1200" dirty="0">
            <a:latin typeface="Times New Roman" panose="02020603050405020304" pitchFamily="18" charset="0"/>
            <a:cs typeface="Times New Roman" panose="02020603050405020304" pitchFamily="18" charset="0"/>
          </a:endParaRPr>
        </a:p>
      </dsp:txBody>
      <dsp:txXfrm>
        <a:off x="878835" y="1691432"/>
        <a:ext cx="1114629" cy="1114629"/>
      </dsp:txXfrm>
    </dsp:sp>
    <dsp:sp modelId="{54BA18E3-463F-4C36-8E32-3F11BD0ECBD1}">
      <dsp:nvSpPr>
        <dsp:cNvPr id="0" name=""/>
        <dsp:cNvSpPr/>
      </dsp:nvSpPr>
      <dsp:spPr>
        <a:xfrm>
          <a:off x="2148781" y="1631133"/>
          <a:ext cx="1235227" cy="123522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False Negative (FN)</a:t>
          </a:r>
          <a:r>
            <a:rPr lang="en-US" sz="1100" kern="1200" dirty="0">
              <a:latin typeface="Times New Roman" panose="02020603050405020304" pitchFamily="18" charset="0"/>
              <a:cs typeface="Times New Roman" panose="02020603050405020304" pitchFamily="18" charset="0"/>
            </a:rPr>
            <a:t>: The model incorrectly predicted a positive example as negative.</a:t>
          </a:r>
          <a:endParaRPr lang="en-IN" sz="1100" kern="1200" dirty="0">
            <a:latin typeface="Times New Roman" panose="02020603050405020304" pitchFamily="18" charset="0"/>
            <a:cs typeface="Times New Roman" panose="02020603050405020304" pitchFamily="18" charset="0"/>
          </a:endParaRPr>
        </a:p>
      </dsp:txBody>
      <dsp:txXfrm>
        <a:off x="2209080" y="1691432"/>
        <a:ext cx="1114629" cy="11146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C3238-5682-4962-8AC5-9B3CA6641F14}">
      <dsp:nvSpPr>
        <dsp:cNvPr id="0" name=""/>
        <dsp:cNvSpPr/>
      </dsp:nvSpPr>
      <dsp:spPr>
        <a:xfrm>
          <a:off x="1615593" y="163927"/>
          <a:ext cx="3319738" cy="103741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2678"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u="none" strike="noStrike" kern="1200" baseline="0" dirty="0">
              <a:latin typeface="Times New Roman" panose="02020603050405020304" pitchFamily="18" charset="0"/>
            </a:rPr>
            <a:t>Large dataset: </a:t>
          </a:r>
          <a:r>
            <a:rPr lang="en-US" sz="1100" b="0" i="0" u="none" strike="noStrike" kern="1200" baseline="0" dirty="0">
              <a:latin typeface="Times New Roman" panose="02020603050405020304" pitchFamily="18" charset="0"/>
            </a:rPr>
            <a:t>A larger dataset can be used to train and test the model, which can further improve the performance of the system. </a:t>
          </a:r>
          <a:endParaRPr lang="en-IN" sz="1100" kern="1200" dirty="0"/>
        </a:p>
      </dsp:txBody>
      <dsp:txXfrm>
        <a:off x="1615593" y="163927"/>
        <a:ext cx="3319738" cy="1037418"/>
      </dsp:txXfrm>
    </dsp:sp>
    <dsp:sp modelId="{98C285FB-F94D-4011-8FC3-B674EEA6E50A}">
      <dsp:nvSpPr>
        <dsp:cNvPr id="0" name=""/>
        <dsp:cNvSpPr/>
      </dsp:nvSpPr>
      <dsp:spPr>
        <a:xfrm>
          <a:off x="1477271" y="14078"/>
          <a:ext cx="726192" cy="1089289"/>
        </a:xfrm>
        <a:prstGeom prst="rect">
          <a:avLst/>
        </a:prstGeom>
        <a:blipFill>
          <a:blip xmlns:r="http://schemas.openxmlformats.org/officeDocument/2006/relationships" r:embed="rId1"/>
          <a:srcRect/>
          <a:stretch>
            <a:fillRect l="-62000" r="-6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8FDFF3-56C9-4DE3-83F5-4C0AD30E2E32}">
      <dsp:nvSpPr>
        <dsp:cNvPr id="0" name=""/>
        <dsp:cNvSpPr/>
      </dsp:nvSpPr>
      <dsp:spPr>
        <a:xfrm>
          <a:off x="5205969" y="163927"/>
          <a:ext cx="3319738" cy="103741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2678"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u="none" strike="noStrike" kern="1200" baseline="0">
              <a:latin typeface="Times New Roman" panose="02020603050405020304" pitchFamily="18" charset="0"/>
            </a:rPr>
            <a:t> </a:t>
          </a:r>
          <a:r>
            <a:rPr lang="en-US" sz="1100" b="1" i="0" u="none" strike="noStrike" kern="1200" baseline="0">
              <a:latin typeface="Times New Roman" panose="02020603050405020304" pitchFamily="18" charset="0"/>
            </a:rPr>
            <a:t>Transfer learning: </a:t>
          </a:r>
          <a:r>
            <a:rPr lang="en-US" sz="1100" b="0" i="0" u="none" strike="noStrike" kern="1200" baseline="0">
              <a:latin typeface="Times New Roman" panose="02020603050405020304" pitchFamily="18" charset="0"/>
            </a:rPr>
            <a:t>The use of transfer learning can be explored, where a pre-trained model on a similar task can be used as a starting point to train the neural network on this task. </a:t>
          </a:r>
          <a:endParaRPr lang="en-IN" sz="1100" kern="1200" dirty="0"/>
        </a:p>
      </dsp:txBody>
      <dsp:txXfrm>
        <a:off x="5205969" y="163927"/>
        <a:ext cx="3319738" cy="1037418"/>
      </dsp:txXfrm>
    </dsp:sp>
    <dsp:sp modelId="{5E57BC23-5DE8-43CD-B2EF-CE76FCD064C7}">
      <dsp:nvSpPr>
        <dsp:cNvPr id="0" name=""/>
        <dsp:cNvSpPr/>
      </dsp:nvSpPr>
      <dsp:spPr>
        <a:xfrm>
          <a:off x="5067647" y="14078"/>
          <a:ext cx="726192" cy="1089289"/>
        </a:xfrm>
        <a:prstGeom prst="rect">
          <a:avLst/>
        </a:prstGeom>
        <a:blipFill>
          <a:blip xmlns:r="http://schemas.openxmlformats.org/officeDocument/2006/relationships" r:embed="rId2"/>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24A10E-1C7A-4854-99CA-402DB9DF7922}">
      <dsp:nvSpPr>
        <dsp:cNvPr id="0" name=""/>
        <dsp:cNvSpPr/>
      </dsp:nvSpPr>
      <dsp:spPr>
        <a:xfrm>
          <a:off x="1615593" y="1469921"/>
          <a:ext cx="3319738" cy="103741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2678"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u="none" strike="noStrike" kern="1200" baseline="0" dirty="0">
              <a:latin typeface="Times New Roman" panose="02020603050405020304" pitchFamily="18" charset="0"/>
            </a:rPr>
            <a:t>Advanced image processing techniques: </a:t>
          </a:r>
          <a:r>
            <a:rPr lang="en-US" sz="1100" b="0" i="0" u="none" strike="noStrike" kern="1200" baseline="0" dirty="0">
              <a:latin typeface="Times New Roman" panose="02020603050405020304" pitchFamily="18" charset="0"/>
            </a:rPr>
            <a:t>Advanced image processing techniques such as data augmentation, image enhancement, and denoising can be used to improve the quality of the input images and increase the robustness of the system. </a:t>
          </a:r>
          <a:endParaRPr lang="en-IN" sz="1100" kern="1200" dirty="0"/>
        </a:p>
      </dsp:txBody>
      <dsp:txXfrm>
        <a:off x="1615593" y="1469921"/>
        <a:ext cx="3319738" cy="1037418"/>
      </dsp:txXfrm>
    </dsp:sp>
    <dsp:sp modelId="{A9EB1AD0-D60B-464F-AC88-56096AD43223}">
      <dsp:nvSpPr>
        <dsp:cNvPr id="0" name=""/>
        <dsp:cNvSpPr/>
      </dsp:nvSpPr>
      <dsp:spPr>
        <a:xfrm>
          <a:off x="1477271" y="1320072"/>
          <a:ext cx="726192" cy="1089289"/>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Lst>
          </a:blip>
          <a:srcRect/>
          <a:stretch>
            <a:fillRect l="-93000" r="-9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DB8003-1DDD-4E39-A34F-1D493D299E62}">
      <dsp:nvSpPr>
        <dsp:cNvPr id="0" name=""/>
        <dsp:cNvSpPr/>
      </dsp:nvSpPr>
      <dsp:spPr>
        <a:xfrm>
          <a:off x="5205969" y="1469921"/>
          <a:ext cx="3319738" cy="103741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2678"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u="none" strike="noStrike" kern="1200" baseline="0" dirty="0">
              <a:latin typeface="Times New Roman" panose="02020603050405020304" pitchFamily="18" charset="0"/>
            </a:rPr>
            <a:t>Real-time application: </a:t>
          </a:r>
          <a:r>
            <a:rPr lang="en-US" sz="1100" b="0" i="0" u="none" strike="noStrike" kern="1200" baseline="0" dirty="0">
              <a:latin typeface="Times New Roman" panose="02020603050405020304" pitchFamily="18" charset="0"/>
            </a:rPr>
            <a:t>The developed model can be integrated into a real-time application for traffic sign recognition, which can be used in self-driving cars or other intelligent transportation systems. </a:t>
          </a:r>
          <a:endParaRPr lang="en-IN" sz="1100" kern="1200" dirty="0"/>
        </a:p>
      </dsp:txBody>
      <dsp:txXfrm>
        <a:off x="5205969" y="1469921"/>
        <a:ext cx="3319738" cy="1037418"/>
      </dsp:txXfrm>
    </dsp:sp>
    <dsp:sp modelId="{8F0188F3-DB8F-48B4-89AC-EE44F24E9266}">
      <dsp:nvSpPr>
        <dsp:cNvPr id="0" name=""/>
        <dsp:cNvSpPr/>
      </dsp:nvSpPr>
      <dsp:spPr>
        <a:xfrm>
          <a:off x="5067647" y="1320072"/>
          <a:ext cx="726192" cy="1089289"/>
        </a:xfrm>
        <a:prstGeom prst="rect">
          <a:avLst/>
        </a:prstGeom>
        <a:blipFill>
          <a:blip xmlns:r="http://schemas.openxmlformats.org/officeDocument/2006/relationships" r:embed="rId4"/>
          <a:srcRect/>
          <a:stretch>
            <a:fillRect l="-103000" r="-10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81299-76DB-490F-8D24-ED426958F937}">
      <dsp:nvSpPr>
        <dsp:cNvPr id="0" name=""/>
        <dsp:cNvSpPr/>
      </dsp:nvSpPr>
      <dsp:spPr>
        <a:xfrm>
          <a:off x="3410781" y="2775916"/>
          <a:ext cx="3319738" cy="103741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2678"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u="none" strike="noStrike" kern="1200" baseline="0" dirty="0">
              <a:latin typeface="Times New Roman" panose="02020603050405020304" pitchFamily="18" charset="0"/>
            </a:rPr>
            <a:t>Multi-class object detection: </a:t>
          </a:r>
          <a:r>
            <a:rPr lang="en-US" sz="1100" b="0" i="0" u="none" strike="noStrike" kern="1200" baseline="0" dirty="0">
              <a:latin typeface="Times New Roman" panose="02020603050405020304" pitchFamily="18" charset="0"/>
            </a:rPr>
            <a:t>The project can be extended to multi-class object detection where the model can detect and recognize multiple objects in an image such as pedestrians, cars, and traffic signs simultaneously. </a:t>
          </a:r>
          <a:endParaRPr lang="en-IN" sz="1100" kern="1200" dirty="0"/>
        </a:p>
      </dsp:txBody>
      <dsp:txXfrm>
        <a:off x="3410781" y="2775916"/>
        <a:ext cx="3319738" cy="1037418"/>
      </dsp:txXfrm>
    </dsp:sp>
    <dsp:sp modelId="{75532198-EBD1-40F8-8C12-491BC1317829}">
      <dsp:nvSpPr>
        <dsp:cNvPr id="0" name=""/>
        <dsp:cNvSpPr/>
      </dsp:nvSpPr>
      <dsp:spPr>
        <a:xfrm>
          <a:off x="3272459" y="2626067"/>
          <a:ext cx="726192" cy="1089289"/>
        </a:xfrm>
        <a:prstGeom prst="rect">
          <a:avLst/>
        </a:prstGeom>
        <a:blipFill>
          <a:blip xmlns:r="http://schemas.openxmlformats.org/officeDocument/2006/relationships" r:embed="rId5"/>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82756D-82FB-144E-2189-C201C76FC9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23D5BDD-18D1-F611-33CB-3038301186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208399-0B74-4737-9C3E-7305A3B315C4}" type="datetimeFigureOut">
              <a:rPr lang="en-IN" smtClean="0"/>
              <a:t>05-05-2023</a:t>
            </a:fld>
            <a:endParaRPr lang="en-IN"/>
          </a:p>
        </p:txBody>
      </p:sp>
      <p:sp>
        <p:nvSpPr>
          <p:cNvPr id="4" name="Footer Placeholder 3">
            <a:extLst>
              <a:ext uri="{FF2B5EF4-FFF2-40B4-BE49-F238E27FC236}">
                <a16:creationId xmlns:a16="http://schemas.microsoft.com/office/drawing/2014/main" id="{17ACA180-9140-BB37-5C68-9D11508ADE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50E334-EA72-E7D3-D72F-4378CB2A13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BF227-B12C-4884-9ACF-3BA7D33DB83A}" type="slidenum">
              <a:rPr lang="en-IN" smtClean="0"/>
              <a:t>‹#›</a:t>
            </a:fld>
            <a:endParaRPr lang="en-IN"/>
          </a:p>
        </p:txBody>
      </p:sp>
    </p:spTree>
    <p:extLst>
      <p:ext uri="{BB962C8B-B14F-4D97-AF65-F5344CB8AC3E}">
        <p14:creationId xmlns:p14="http://schemas.microsoft.com/office/powerpoint/2010/main" val="247122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9AC6E-098D-4940-A953-9707914C0A5E}" type="datetimeFigureOut">
              <a:rPr lang="en-IN" smtClean="0"/>
              <a:t>05-05-2023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832B4-3C65-4330-B4E4-194B4A15D43F}" type="slidenum">
              <a:rPr lang="en-IN" smtClean="0"/>
              <a:t>‹#›</a:t>
            </a:fld>
            <a:endParaRPr lang="en-IN"/>
          </a:p>
        </p:txBody>
      </p:sp>
    </p:spTree>
    <p:extLst>
      <p:ext uri="{BB962C8B-B14F-4D97-AF65-F5344CB8AC3E}">
        <p14:creationId xmlns:p14="http://schemas.microsoft.com/office/powerpoint/2010/main" val="3260746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8E03EAFA-C4AC-4FE9-9FC0-0920F43CA968}" type="datetime1">
              <a:rPr lang="en-US" smtClean="0"/>
              <a:t>5/5/2023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17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57742433-7DFD-4102-B141-F0052135D879}" type="datetime1">
              <a:rPr lang="en-US" smtClean="0"/>
              <a:t>5/5/2023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68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0F5F0EA0-643C-43C3-A9DC-3CD91894301E}" type="datetime1">
              <a:rPr lang="en-US" smtClean="0"/>
              <a:t>5/5/2023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0843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DDA8B573-D67A-48B7-B805-A6872CE89ABF}" type="datetime1">
              <a:rPr lang="en-US" smtClean="0"/>
              <a:t>5/5/2023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8940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4393A93B-946D-432F-8156-A73FC218E0FF}" type="datetime1">
              <a:rPr lang="en-US" smtClean="0"/>
              <a:t>5/5/2023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7615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FE2A25B8-74B6-41FC-9D31-4C1003E50B7F}" type="datetime1">
              <a:rPr lang="en-US" smtClean="0"/>
              <a:t>5/5/2023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78932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57CDC61F-655F-43D7-8898-70033C706468}" type="datetime1">
              <a:rPr lang="en-US" smtClean="0"/>
              <a:t>5/5/2023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86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5E79EDAE-AA85-4307-901C-6CCEFD2347F9}" type="datetime1">
              <a:rPr lang="en-US" smtClean="0"/>
              <a:t>5/5/2023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39822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E30F51B1-65A8-44A0-9604-F725C32908DD}" type="datetime1">
              <a:rPr lang="en-US" smtClean="0"/>
              <a:t>5/5/2023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8388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B068D3FD-A3BE-4A30-BD24-9672D64F60A5}" type="datetime1">
              <a:rPr lang="en-US" smtClean="0"/>
              <a:t>5/5/2023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6654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8820EEE5-3260-459B-A9CD-A4D06FA2FF47}" type="datetime1">
              <a:rPr lang="en-US" smtClean="0"/>
              <a:t>5/5/2023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12904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02CA63EE-405B-44DB-BFCA-68F996724A5C}" type="datetime1">
              <a:rPr lang="en-US" smtClean="0"/>
              <a:t>5/5/2023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6690648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ftr="0" dt="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8.jp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5">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Logo, company name&#10;&#10;Description automatically generated">
            <a:extLst>
              <a:ext uri="{FF2B5EF4-FFF2-40B4-BE49-F238E27FC236}">
                <a16:creationId xmlns:a16="http://schemas.microsoft.com/office/drawing/2014/main" id="{02D6CFEC-7372-69CD-777F-4CF8418E347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2274" b="21497"/>
          <a:stretch/>
        </p:blipFill>
        <p:spPr>
          <a:xfrm>
            <a:off x="13427262" y="-7890196"/>
            <a:ext cx="12191980" cy="6855480"/>
          </a:xfrm>
          <a:prstGeom prst="rect">
            <a:avLst/>
          </a:prstGeom>
        </p:spPr>
      </p:pic>
      <p:sp>
        <p:nvSpPr>
          <p:cNvPr id="2" name="TextBox 1">
            <a:extLst>
              <a:ext uri="{FF2B5EF4-FFF2-40B4-BE49-F238E27FC236}">
                <a16:creationId xmlns:a16="http://schemas.microsoft.com/office/drawing/2014/main" id="{EE67C283-D7FE-61D4-C17F-0A45E061187B}"/>
              </a:ext>
            </a:extLst>
          </p:cNvPr>
          <p:cNvSpPr txBox="1"/>
          <p:nvPr/>
        </p:nvSpPr>
        <p:spPr>
          <a:xfrm>
            <a:off x="-8725087" y="-4891236"/>
            <a:ext cx="9238434" cy="857559"/>
          </a:xfrm>
          <a:prstGeom prst="rect">
            <a:avLst/>
          </a:prstGeom>
        </p:spPr>
        <p:txBody>
          <a:bodyPr vert="horz" lIns="91440" tIns="45720" rIns="91440" bIns="45720" rtlCol="0" anchor="b">
            <a:normAutofit/>
          </a:bodyPr>
          <a:lstStyle/>
          <a:p>
            <a:pPr>
              <a:lnSpc>
                <a:spcPct val="120000"/>
              </a:lnSpc>
              <a:spcBef>
                <a:spcPct val="0"/>
              </a:spcBef>
              <a:spcAft>
                <a:spcPts val="600"/>
              </a:spcAft>
            </a:pPr>
            <a:r>
              <a:rPr lang="en-US" sz="2800" b="1" cap="all" spc="600" dirty="0">
                <a:solidFill>
                  <a:srgbClr val="FFFFFF"/>
                </a:solidFill>
                <a:latin typeface="Times New Roman" panose="02020603050405020304" pitchFamily="18" charset="0"/>
                <a:ea typeface="+mj-ea"/>
                <a:cs typeface="Times New Roman" panose="02020603050405020304" pitchFamily="18" charset="0"/>
              </a:rPr>
              <a:t>Traffic Sign Detection</a:t>
            </a:r>
          </a:p>
        </p:txBody>
      </p:sp>
      <p:cxnSp>
        <p:nvCxnSpPr>
          <p:cNvPr id="60" name="Straight Connector 59">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C7D4D3-E10C-0B6D-F82A-DC4C65157449}"/>
              </a:ext>
            </a:extLst>
          </p:cNvPr>
          <p:cNvSpPr txBox="1"/>
          <p:nvPr/>
        </p:nvSpPr>
        <p:spPr>
          <a:xfrm>
            <a:off x="-5459922" y="8662737"/>
            <a:ext cx="7955077" cy="3352800"/>
          </a:xfrm>
          <a:prstGeom prst="rect">
            <a:avLst/>
          </a:prstGeom>
        </p:spPr>
        <p:txBody>
          <a:bodyPr vert="horz" lIns="91440" tIns="45720" rIns="91440" bIns="45720" rtlCol="0">
            <a:normAutofit/>
          </a:bodyPr>
          <a:lstStyle/>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Naman Thakur (12017949) (14)</a:t>
            </a:r>
          </a:p>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Siddharth Mehrotra (12006050) (3)</a:t>
            </a:r>
          </a:p>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Sameer Ahmad Khan (12017912) (13)</a:t>
            </a:r>
          </a:p>
        </p:txBody>
      </p:sp>
      <p:sp>
        <p:nvSpPr>
          <p:cNvPr id="14" name="Slide Number Placeholder 13">
            <a:extLst>
              <a:ext uri="{FF2B5EF4-FFF2-40B4-BE49-F238E27FC236}">
                <a16:creationId xmlns:a16="http://schemas.microsoft.com/office/drawing/2014/main" id="{F8482AFA-F5BD-D167-4C37-FB3432A3FA27}"/>
              </a:ext>
            </a:extLst>
          </p:cNvPr>
          <p:cNvSpPr>
            <a:spLocks noGrp="1"/>
          </p:cNvSpPr>
          <p:nvPr>
            <p:ph type="sldNum" sz="quarter" idx="12"/>
          </p:nvPr>
        </p:nvSpPr>
        <p:spPr>
          <a:xfrm>
            <a:off x="11562347" y="6425650"/>
            <a:ext cx="629653" cy="429830"/>
          </a:xfrm>
        </p:spPr>
        <p:txBody>
          <a:bodyPr vert="horz" lIns="91440" tIns="45720" rIns="91440" bIns="45720" rtlCol="0" anchor="ctr">
            <a:normAutofit/>
          </a:bodyPr>
          <a:lstStyle/>
          <a:p>
            <a:pPr>
              <a:spcAft>
                <a:spcPts val="600"/>
              </a:spcAft>
            </a:pPr>
            <a:fld id="{EFE71E98-A417-4ECC-ACEB-C0490C20DB04}" type="slidenum">
              <a:rPr lang="en-US">
                <a:solidFill>
                  <a:srgbClr val="FFFFFF"/>
                </a:solidFill>
              </a:rPr>
              <a:pPr>
                <a:spcAft>
                  <a:spcPts val="600"/>
                </a:spcAft>
              </a:pPr>
              <a:t>1</a:t>
            </a:fld>
            <a:endParaRPr lang="en-US" dirty="0">
              <a:solidFill>
                <a:srgbClr val="FFFFFF"/>
              </a:solidFill>
            </a:endParaRPr>
          </a:p>
        </p:txBody>
      </p:sp>
    </p:spTree>
    <p:extLst>
      <p:ext uri="{BB962C8B-B14F-4D97-AF65-F5344CB8AC3E}">
        <p14:creationId xmlns:p14="http://schemas.microsoft.com/office/powerpoint/2010/main" val="828864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2800A-30B5-D73F-B327-D19831233864}"/>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10</a:t>
            </a:fld>
            <a:endParaRPr lang="en-US" dirty="0"/>
          </a:p>
        </p:txBody>
      </p:sp>
      <p:sp>
        <p:nvSpPr>
          <p:cNvPr id="16" name="TextBox 15">
            <a:extLst>
              <a:ext uri="{FF2B5EF4-FFF2-40B4-BE49-F238E27FC236}">
                <a16:creationId xmlns:a16="http://schemas.microsoft.com/office/drawing/2014/main" id="{A4669D31-9942-1463-9F47-087B7675E104}"/>
              </a:ext>
            </a:extLst>
          </p:cNvPr>
          <p:cNvSpPr txBox="1"/>
          <p:nvPr/>
        </p:nvSpPr>
        <p:spPr>
          <a:xfrm>
            <a:off x="193963" y="0"/>
            <a:ext cx="407323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Key Concept Used-</a:t>
            </a:r>
          </a:p>
        </p:txBody>
      </p:sp>
      <p:sp>
        <p:nvSpPr>
          <p:cNvPr id="17" name="TextBox 16">
            <a:extLst>
              <a:ext uri="{FF2B5EF4-FFF2-40B4-BE49-F238E27FC236}">
                <a16:creationId xmlns:a16="http://schemas.microsoft.com/office/drawing/2014/main" id="{A4420479-6D98-1224-E703-14620C9FB5C6}"/>
              </a:ext>
            </a:extLst>
          </p:cNvPr>
          <p:cNvSpPr txBox="1"/>
          <p:nvPr/>
        </p:nvSpPr>
        <p:spPr>
          <a:xfrm>
            <a:off x="546329" y="1048954"/>
            <a:ext cx="10672131" cy="3477875"/>
          </a:xfrm>
          <a:prstGeom prst="rect">
            <a:avLst/>
          </a:prstGeom>
          <a:noFill/>
        </p:spPr>
        <p:txBody>
          <a:bodyPr wrap="square" rtlCol="0">
            <a:spAutoFit/>
          </a:bodyPr>
          <a:lstStyle/>
          <a:p>
            <a:pPr algn="just"/>
            <a:r>
              <a:rPr lang="en-IN" sz="2000" b="1" dirty="0" err="1">
                <a:latin typeface="Times New Roman" panose="02020603050405020304" pitchFamily="18" charset="0"/>
                <a:cs typeface="Times New Roman" panose="02020603050405020304" pitchFamily="18" charset="0"/>
              </a:rPr>
              <a:t>ReLU</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ReLU</a:t>
            </a:r>
            <a:r>
              <a:rPr lang="en-US" sz="2000" b="0" i="0" dirty="0">
                <a:effectLst/>
                <a:latin typeface="Times New Roman" panose="02020603050405020304" pitchFamily="18" charset="0"/>
                <a:cs typeface="Times New Roman" panose="02020603050405020304" pitchFamily="18" charset="0"/>
              </a:rPr>
              <a:t> stands for Rectified Linear Unit, which is a type of activation function used in artificial neural networks. The </a:t>
            </a:r>
            <a:r>
              <a:rPr lang="en-US" sz="2000" b="0" i="0" dirty="0" err="1">
                <a:effectLst/>
                <a:latin typeface="Times New Roman" panose="02020603050405020304" pitchFamily="18" charset="0"/>
                <a:cs typeface="Times New Roman" panose="02020603050405020304" pitchFamily="18" charset="0"/>
              </a:rPr>
              <a:t>ReLU</a:t>
            </a:r>
            <a:r>
              <a:rPr lang="en-US" sz="2000" b="0" i="0" dirty="0">
                <a:effectLst/>
                <a:latin typeface="Times New Roman" panose="02020603050405020304" pitchFamily="18" charset="0"/>
                <a:cs typeface="Times New Roman" panose="02020603050405020304" pitchFamily="18" charset="0"/>
              </a:rPr>
              <a:t> function is defined as f(x) = max(0,x), which means that it outputs the maximum of 0 and the input value x.</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ADAM- Adam is a popular optimization algorithm used for training deep neural networks. The name "Adam" stands for "Adaptive Moment Estimation," which refers to the adaptive learning rate and the use of the first and second moments of the gradients during the optimization process.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Epochs-</a:t>
            </a:r>
            <a:r>
              <a:rPr lang="en-US" sz="2000" dirty="0">
                <a:latin typeface="Times New Roman" panose="02020603050405020304" pitchFamily="18" charset="0"/>
                <a:cs typeface="Times New Roman" panose="02020603050405020304" pitchFamily="18" charset="0"/>
              </a:rPr>
              <a:t> In machine learning, an epoch is a complete pass over a training dataset by a learning algorithm during the training process. In other words, it refers to the number of times the learning algorithm has iterated through the entire dataset during training.</a:t>
            </a:r>
          </a:p>
        </p:txBody>
      </p:sp>
    </p:spTree>
    <p:extLst>
      <p:ext uri="{BB962C8B-B14F-4D97-AF65-F5344CB8AC3E}">
        <p14:creationId xmlns:p14="http://schemas.microsoft.com/office/powerpoint/2010/main" val="92533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78E8C6-E514-9B97-2F17-5B48DBDCBE3D}"/>
              </a:ext>
            </a:extLst>
          </p:cNvPr>
          <p:cNvSpPr>
            <a:spLocks noGrp="1"/>
          </p:cNvSpPr>
          <p:nvPr>
            <p:ph type="sldNum" sz="quarter" idx="12"/>
          </p:nvPr>
        </p:nvSpPr>
        <p:spPr/>
        <p:txBody>
          <a:bodyPr/>
          <a:lstStyle/>
          <a:p>
            <a:fld id="{EFE71E98-A417-4ECC-ACEB-C0490C20DB04}" type="slidenum">
              <a:rPr lang="en-US" smtClean="0"/>
              <a:t>11</a:t>
            </a:fld>
            <a:endParaRPr lang="en-US"/>
          </a:p>
        </p:txBody>
      </p:sp>
      <p:sp>
        <p:nvSpPr>
          <p:cNvPr id="4" name="TextBox 3">
            <a:extLst>
              <a:ext uri="{FF2B5EF4-FFF2-40B4-BE49-F238E27FC236}">
                <a16:creationId xmlns:a16="http://schemas.microsoft.com/office/drawing/2014/main" id="{8528AFA4-D505-1CB6-3EDB-A66568813B62}"/>
              </a:ext>
            </a:extLst>
          </p:cNvPr>
          <p:cNvSpPr txBox="1"/>
          <p:nvPr/>
        </p:nvSpPr>
        <p:spPr>
          <a:xfrm>
            <a:off x="522027" y="961496"/>
            <a:ext cx="10819263" cy="4093428"/>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Batch Size-</a:t>
            </a:r>
            <a:r>
              <a:rPr lang="en-US" sz="2000" dirty="0">
                <a:latin typeface="Times New Roman" panose="02020603050405020304" pitchFamily="18" charset="0"/>
                <a:cs typeface="Times New Roman" panose="02020603050405020304" pitchFamily="18" charset="0"/>
              </a:rPr>
              <a:t> In image processing and other machine learning tasks, the batch size refers to the number of training examples (images or samples) used in a single iteration of the learning algorithm.</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Batch </a:t>
            </a:r>
            <a:r>
              <a:rPr lang="en-US" sz="2000" b="1" dirty="0" err="1">
                <a:latin typeface="Times New Roman" panose="02020603050405020304" pitchFamily="18" charset="0"/>
                <a:cs typeface="Times New Roman" panose="02020603050405020304" pitchFamily="18" charset="0"/>
              </a:rPr>
              <a:t>Normalisation</a:t>
            </a:r>
            <a:r>
              <a:rPr lang="en-US" sz="2000" b="1"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Batch normalization is a technique used in deep neural networks to improve the training process and the performance of the model. It involves normalizing the input data to each layer of the network to have zero mean and unit variance, which helps to stabilize the training process and reduce the impact of changes in the distribution of the input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In image processing, accuracy can also be calculated using the true positive (TP), true negative (TN), false positive (FP), and false negative (FN) values. These values are typically obtained from a confusion matrix, which is a table that summarizes the performance of a classification model on a dataset. The formula for accuracy using TP, TN, FP, and FN is:     Accuracy = (TP + TN) / (TP + TN + FP + FN)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07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068DD-A125-8BC8-DF05-FEE4765524B0}"/>
              </a:ext>
            </a:extLst>
          </p:cNvPr>
          <p:cNvSpPr txBox="1"/>
          <p:nvPr/>
        </p:nvSpPr>
        <p:spPr>
          <a:xfrm>
            <a:off x="401053" y="224590"/>
            <a:ext cx="10940716" cy="1631216"/>
          </a:xfrm>
          <a:prstGeom prst="rect">
            <a:avLst/>
          </a:prstGeom>
          <a:noFill/>
        </p:spPr>
        <p:txBody>
          <a:bodyPr wrap="square">
            <a:spAutoFit/>
          </a:bodyPr>
          <a:lstStyle/>
          <a:p>
            <a:pPr algn="just"/>
            <a:r>
              <a:rPr lang="en-IN" sz="2800" b="1" i="0" strike="noStrike" baseline="0" dirty="0">
                <a:latin typeface="Times New Roman" panose="02020603050405020304" pitchFamily="18" charset="0"/>
              </a:rPr>
              <a:t>Pre-Processing-</a:t>
            </a:r>
            <a:r>
              <a:rPr lang="en-IN" sz="2800" b="1" i="0" u="sng" strike="noStrike" baseline="0" dirty="0">
                <a:latin typeface="Times New Roman" panose="02020603050405020304" pitchFamily="18" charset="0"/>
              </a:rPr>
              <a:t> </a:t>
            </a:r>
          </a:p>
          <a:p>
            <a:pPr algn="just"/>
            <a:r>
              <a:rPr lang="en-US" sz="1800" b="0" i="0" u="none" strike="noStrike" baseline="0" dirty="0">
                <a:latin typeface="Times New Roman" panose="02020603050405020304" pitchFamily="18" charset="0"/>
              </a:rPr>
              <a:t>Pre-processing is a critical step in image processing that involves manipulating and transforming images before they are fed into the machine learning algorithm for training or testing. Here are the typical steps involved in preprocessing an image for the traffic sign recognition system project: </a:t>
            </a:r>
          </a:p>
          <a:p>
            <a:pPr algn="just"/>
            <a:endParaRPr lang="en-IN" sz="1800" b="0" i="0" u="none" strike="noStrike" baseline="0" dirty="0">
              <a:latin typeface="Times New Roman" panose="02020603050405020304" pitchFamily="18" charset="0"/>
            </a:endParaRPr>
          </a:p>
        </p:txBody>
      </p:sp>
      <p:graphicFrame>
        <p:nvGraphicFramePr>
          <p:cNvPr id="5" name="Diagram 4">
            <a:extLst>
              <a:ext uri="{FF2B5EF4-FFF2-40B4-BE49-F238E27FC236}">
                <a16:creationId xmlns:a16="http://schemas.microsoft.com/office/drawing/2014/main" id="{BD173E6E-C32E-FA12-E305-DC215BDB80F0}"/>
              </a:ext>
            </a:extLst>
          </p:cNvPr>
          <p:cNvGraphicFramePr/>
          <p:nvPr>
            <p:extLst>
              <p:ext uri="{D42A27DB-BD31-4B8C-83A1-F6EECF244321}">
                <p14:modId xmlns:p14="http://schemas.microsoft.com/office/powerpoint/2010/main" val="1680594462"/>
              </p:ext>
            </p:extLst>
          </p:nvPr>
        </p:nvGraphicFramePr>
        <p:xfrm>
          <a:off x="2507916" y="1545908"/>
          <a:ext cx="7176168" cy="3766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A2523399-DCC2-0007-A5F1-EF652B40AAFD}"/>
              </a:ext>
            </a:extLst>
          </p:cNvPr>
          <p:cNvSpPr txBox="1"/>
          <p:nvPr/>
        </p:nvSpPr>
        <p:spPr>
          <a:xfrm>
            <a:off x="401053" y="5312091"/>
            <a:ext cx="10940716" cy="646331"/>
          </a:xfrm>
          <a:prstGeom prst="rect">
            <a:avLst/>
          </a:prstGeom>
          <a:noFill/>
        </p:spPr>
        <p:txBody>
          <a:bodyPr wrap="square">
            <a:spAutoFit/>
          </a:bodyPr>
          <a:lstStyle/>
          <a:p>
            <a:pPr algn="just"/>
            <a:r>
              <a:rPr lang="en-US" sz="1800" b="0" i="0" u="none" strike="noStrike" baseline="0" dirty="0">
                <a:latin typeface="Times New Roman" panose="02020603050405020304" pitchFamily="18" charset="0"/>
              </a:rPr>
              <a:t>Overall, the goal of pre-processing is to standardize the images and extract meaningful features that can be used by the machine learning algorithm to classify new images accurately. </a:t>
            </a:r>
            <a:endParaRPr lang="en-IN" dirty="0"/>
          </a:p>
        </p:txBody>
      </p:sp>
      <p:sp>
        <p:nvSpPr>
          <p:cNvPr id="2" name="Slide Number Placeholder 1">
            <a:extLst>
              <a:ext uri="{FF2B5EF4-FFF2-40B4-BE49-F238E27FC236}">
                <a16:creationId xmlns:a16="http://schemas.microsoft.com/office/drawing/2014/main" id="{60AF61E7-17DC-2BDA-E575-CF9C035A6E13}"/>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12</a:t>
            </a:fld>
            <a:endParaRPr lang="en-US" dirty="0"/>
          </a:p>
        </p:txBody>
      </p:sp>
    </p:spTree>
    <p:extLst>
      <p:ext uri="{BB962C8B-B14F-4D97-AF65-F5344CB8AC3E}">
        <p14:creationId xmlns:p14="http://schemas.microsoft.com/office/powerpoint/2010/main" val="140626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B8A9B-A55A-48F6-755B-BE09CA530152}"/>
              </a:ext>
            </a:extLst>
          </p:cNvPr>
          <p:cNvSpPr>
            <a:spLocks noGrp="1"/>
          </p:cNvSpPr>
          <p:nvPr>
            <p:ph type="sldNum" sz="quarter" idx="12"/>
          </p:nvPr>
        </p:nvSpPr>
        <p:spPr/>
        <p:txBody>
          <a:bodyPr/>
          <a:lstStyle/>
          <a:p>
            <a:fld id="{EFE71E98-A417-4ECC-ACEB-C0490C20DB04}" type="slidenum">
              <a:rPr lang="en-US" smtClean="0"/>
              <a:t>13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31" y="339995"/>
            <a:ext cx="11587565" cy="6518005"/>
          </a:xfrm>
          <a:prstGeom prst="rect">
            <a:avLst/>
          </a:prstGeom>
        </p:spPr>
      </p:pic>
    </p:spTree>
    <p:extLst>
      <p:ext uri="{BB962C8B-B14F-4D97-AF65-F5344CB8AC3E}">
        <p14:creationId xmlns:p14="http://schemas.microsoft.com/office/powerpoint/2010/main" val="2003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241"/>
            <a:ext cx="11639227" cy="6547065"/>
          </a:xfrm>
          <a:prstGeom prst="rect">
            <a:avLst/>
          </a:prstGeom>
        </p:spPr>
      </p:pic>
    </p:spTree>
    <p:extLst>
      <p:ext uri="{BB962C8B-B14F-4D97-AF65-F5344CB8AC3E}">
        <p14:creationId xmlns:p14="http://schemas.microsoft.com/office/powerpoint/2010/main" val="316844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15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57" y="340963"/>
            <a:ext cx="11585843" cy="6517037"/>
          </a:xfrm>
          <a:prstGeom prst="rect">
            <a:avLst/>
          </a:prstGeom>
        </p:spPr>
      </p:pic>
    </p:spTree>
    <p:extLst>
      <p:ext uri="{BB962C8B-B14F-4D97-AF65-F5344CB8AC3E}">
        <p14:creationId xmlns:p14="http://schemas.microsoft.com/office/powerpoint/2010/main" val="206829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76035" y="6434117"/>
            <a:ext cx="629653" cy="429830"/>
          </a:xfrm>
        </p:spPr>
        <p:txBody>
          <a:bodyPr/>
          <a:lstStyle/>
          <a:p>
            <a:fld id="{EFE71E98-A417-4ECC-ACEB-C0490C20DB04}" type="slidenum">
              <a:rPr lang="en-US" smtClean="0"/>
              <a:t>16</a:t>
            </a:fld>
            <a:endParaRPr lang="en-US" dirty="0"/>
          </a:p>
        </p:txBody>
      </p:sp>
      <p:sp>
        <p:nvSpPr>
          <p:cNvPr id="3" name="TextBox 2"/>
          <p:cNvSpPr txBox="1"/>
          <p:nvPr/>
        </p:nvSpPr>
        <p:spPr>
          <a:xfrm flipH="1">
            <a:off x="2323968" y="2433234"/>
            <a:ext cx="3743618" cy="1446550"/>
          </a:xfrm>
          <a:prstGeom prst="rect">
            <a:avLst/>
          </a:prstGeom>
          <a:noFill/>
        </p:spPr>
        <p:txBody>
          <a:bodyPr wrap="square" rtlCol="0">
            <a:spAutoFit/>
          </a:bodyPr>
          <a:lstStyle/>
          <a:p>
            <a:r>
              <a:rPr lang="en-IN" sz="4400" dirty="0">
                <a:latin typeface="Algerian" panose="04020705040A02060702" pitchFamily="82" charset="0"/>
              </a:rPr>
              <a:t>After pre-processing </a:t>
            </a:r>
          </a:p>
        </p:txBody>
      </p:sp>
    </p:spTree>
    <p:extLst>
      <p:ext uri="{BB962C8B-B14F-4D97-AF65-F5344CB8AC3E}">
        <p14:creationId xmlns:p14="http://schemas.microsoft.com/office/powerpoint/2010/main" val="166491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B33C9-09E2-7CDE-136C-4CC423401299}"/>
              </a:ext>
            </a:extLst>
          </p:cNvPr>
          <p:cNvSpPr txBox="1"/>
          <p:nvPr/>
        </p:nvSpPr>
        <p:spPr>
          <a:xfrm>
            <a:off x="352926" y="119696"/>
            <a:ext cx="11502190" cy="1631216"/>
          </a:xfrm>
          <a:prstGeom prst="rect">
            <a:avLst/>
          </a:prstGeom>
          <a:noFill/>
        </p:spPr>
        <p:txBody>
          <a:bodyPr wrap="square">
            <a:spAutoFit/>
          </a:bodyPr>
          <a:lstStyle/>
          <a:p>
            <a:pPr algn="just"/>
            <a:r>
              <a:rPr lang="en-IN" sz="2800" b="1" i="0" strike="noStrike" baseline="0" dirty="0">
                <a:latin typeface="Times New Roman" panose="02020603050405020304" pitchFamily="18" charset="0"/>
              </a:rPr>
              <a:t>Feature Extraction- </a:t>
            </a:r>
          </a:p>
          <a:p>
            <a:pPr algn="just"/>
            <a:r>
              <a:rPr lang="en-US" sz="1800" b="0" i="0" u="none" strike="noStrike" baseline="0" dirty="0">
                <a:latin typeface="Times New Roman" panose="02020603050405020304" pitchFamily="18" charset="0"/>
              </a:rPr>
              <a:t>Feature extraction is a crucial step in an image processing project that involves extracting relevant features from images to create a representation that can be used for training and testing a machine </a:t>
            </a:r>
            <a:r>
              <a:rPr lang="en-US" sz="1800" b="0" i="0" u="none" strike="noStrike" baseline="0" dirty="0">
                <a:latin typeface="Calibri" panose="020F0502020204030204" pitchFamily="34" charset="0"/>
              </a:rPr>
              <a:t>17 learning model such as a neural network. In the case of the project that uses the EfficientNetB3 neural network, the following feature extraction steps can be performed: </a:t>
            </a:r>
            <a:endParaRPr lang="en-IN" dirty="0"/>
          </a:p>
        </p:txBody>
      </p:sp>
      <p:graphicFrame>
        <p:nvGraphicFramePr>
          <p:cNvPr id="4" name="Diagram 3">
            <a:extLst>
              <a:ext uri="{FF2B5EF4-FFF2-40B4-BE49-F238E27FC236}">
                <a16:creationId xmlns:a16="http://schemas.microsoft.com/office/drawing/2014/main" id="{994935B0-F51C-4933-4A97-C45315D2B243}"/>
              </a:ext>
            </a:extLst>
          </p:cNvPr>
          <p:cNvGraphicFramePr/>
          <p:nvPr>
            <p:extLst>
              <p:ext uri="{D42A27DB-BD31-4B8C-83A1-F6EECF244321}">
                <p14:modId xmlns:p14="http://schemas.microsoft.com/office/powerpoint/2010/main" val="1830910958"/>
              </p:ext>
            </p:extLst>
          </p:nvPr>
        </p:nvGraphicFramePr>
        <p:xfrm>
          <a:off x="903827" y="1007666"/>
          <a:ext cx="10384346" cy="537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8F0CA9E1-887B-E985-85AA-924F8D3264C3}"/>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17</a:t>
            </a:fld>
            <a:endParaRPr lang="en-US" dirty="0"/>
          </a:p>
        </p:txBody>
      </p:sp>
    </p:spTree>
    <p:extLst>
      <p:ext uri="{BB962C8B-B14F-4D97-AF65-F5344CB8AC3E}">
        <p14:creationId xmlns:p14="http://schemas.microsoft.com/office/powerpoint/2010/main" val="205468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60" y="200508"/>
            <a:ext cx="11835539" cy="6657491"/>
          </a:xfrm>
          <a:prstGeom prst="rect">
            <a:avLst/>
          </a:prstGeom>
        </p:spPr>
      </p:pic>
    </p:spTree>
    <p:extLst>
      <p:ext uri="{BB962C8B-B14F-4D97-AF65-F5344CB8AC3E}">
        <p14:creationId xmlns:p14="http://schemas.microsoft.com/office/powerpoint/2010/main" val="52395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19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93471" cy="6577577"/>
          </a:xfrm>
          <a:prstGeom prst="rect">
            <a:avLst/>
          </a:prstGeom>
        </p:spPr>
      </p:pic>
    </p:spTree>
    <p:extLst>
      <p:ext uri="{BB962C8B-B14F-4D97-AF65-F5344CB8AC3E}">
        <p14:creationId xmlns:p14="http://schemas.microsoft.com/office/powerpoint/2010/main" val="423929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5">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Logo, company name&#10;&#10;Description automatically generated">
            <a:extLst>
              <a:ext uri="{FF2B5EF4-FFF2-40B4-BE49-F238E27FC236}">
                <a16:creationId xmlns:a16="http://schemas.microsoft.com/office/drawing/2014/main" id="{02D6CFEC-7372-69CD-777F-4CF8418E347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2274" b="21497"/>
          <a:stretch/>
        </p:blipFill>
        <p:spPr>
          <a:xfrm>
            <a:off x="20" y="2520"/>
            <a:ext cx="12191980" cy="6855480"/>
          </a:xfrm>
          <a:prstGeom prst="rect">
            <a:avLst/>
          </a:prstGeom>
        </p:spPr>
      </p:pic>
      <p:sp>
        <p:nvSpPr>
          <p:cNvPr id="2" name="TextBox 1">
            <a:extLst>
              <a:ext uri="{FF2B5EF4-FFF2-40B4-BE49-F238E27FC236}">
                <a16:creationId xmlns:a16="http://schemas.microsoft.com/office/drawing/2014/main" id="{EE67C283-D7FE-61D4-C17F-0A45E061187B}"/>
              </a:ext>
            </a:extLst>
          </p:cNvPr>
          <p:cNvSpPr txBox="1"/>
          <p:nvPr/>
        </p:nvSpPr>
        <p:spPr>
          <a:xfrm>
            <a:off x="1429566" y="1045445"/>
            <a:ext cx="9238434" cy="857559"/>
          </a:xfrm>
          <a:prstGeom prst="rect">
            <a:avLst/>
          </a:prstGeom>
        </p:spPr>
        <p:txBody>
          <a:bodyPr vert="horz" lIns="91440" tIns="45720" rIns="91440" bIns="45720" rtlCol="0" anchor="b">
            <a:normAutofit/>
          </a:bodyPr>
          <a:lstStyle/>
          <a:p>
            <a:pPr>
              <a:lnSpc>
                <a:spcPct val="120000"/>
              </a:lnSpc>
              <a:spcBef>
                <a:spcPct val="0"/>
              </a:spcBef>
              <a:spcAft>
                <a:spcPts val="600"/>
              </a:spcAft>
            </a:pPr>
            <a:r>
              <a:rPr lang="en-US" sz="2800" b="1" cap="all" spc="600" dirty="0">
                <a:solidFill>
                  <a:srgbClr val="FFFFFF"/>
                </a:solidFill>
                <a:latin typeface="Times New Roman" panose="02020603050405020304" pitchFamily="18" charset="0"/>
                <a:ea typeface="+mj-ea"/>
                <a:cs typeface="Times New Roman" panose="02020603050405020304" pitchFamily="18" charset="0"/>
              </a:rPr>
              <a:t>Traffic Sign Detection</a:t>
            </a:r>
          </a:p>
        </p:txBody>
      </p:sp>
      <p:cxnSp>
        <p:nvCxnSpPr>
          <p:cNvPr id="60" name="Straight Connector 59">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C7D4D3-E10C-0B6D-F82A-DC4C65157449}"/>
              </a:ext>
            </a:extLst>
          </p:cNvPr>
          <p:cNvSpPr txBox="1"/>
          <p:nvPr/>
        </p:nvSpPr>
        <p:spPr>
          <a:xfrm>
            <a:off x="1429555" y="2743200"/>
            <a:ext cx="7955077" cy="3352800"/>
          </a:xfrm>
          <a:prstGeom prst="rect">
            <a:avLst/>
          </a:prstGeom>
        </p:spPr>
        <p:txBody>
          <a:bodyPr vert="horz" lIns="91440" tIns="45720" rIns="91440" bIns="45720" rtlCol="0">
            <a:normAutofit/>
          </a:bodyPr>
          <a:lstStyle/>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Naman Thakur (12017949) (14)</a:t>
            </a:r>
          </a:p>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Siddharth Mehrotra (12006050) (3)</a:t>
            </a:r>
          </a:p>
          <a:p>
            <a:pPr>
              <a:lnSpc>
                <a:spcPct val="130000"/>
              </a:lnSpc>
              <a:spcAft>
                <a:spcPts val="600"/>
              </a:spcAft>
              <a:buSzPct val="85000"/>
            </a:pPr>
            <a:r>
              <a:rPr lang="en-US" dirty="0">
                <a:solidFill>
                  <a:srgbClr val="FFFFFF"/>
                </a:solidFill>
                <a:latin typeface="Times New Roman" panose="02020603050405020304" pitchFamily="18" charset="0"/>
                <a:cs typeface="Times New Roman" panose="02020603050405020304" pitchFamily="18" charset="0"/>
              </a:rPr>
              <a:t>Sameer Ahmad Khan (12017912) (13)</a:t>
            </a:r>
          </a:p>
        </p:txBody>
      </p:sp>
      <p:sp>
        <p:nvSpPr>
          <p:cNvPr id="14" name="Slide Number Placeholder 13">
            <a:extLst>
              <a:ext uri="{FF2B5EF4-FFF2-40B4-BE49-F238E27FC236}">
                <a16:creationId xmlns:a16="http://schemas.microsoft.com/office/drawing/2014/main" id="{F8482AFA-F5BD-D167-4C37-FB3432A3FA27}"/>
              </a:ext>
            </a:extLst>
          </p:cNvPr>
          <p:cNvSpPr>
            <a:spLocks noGrp="1"/>
          </p:cNvSpPr>
          <p:nvPr>
            <p:ph type="sldNum" sz="quarter" idx="12"/>
          </p:nvPr>
        </p:nvSpPr>
        <p:spPr>
          <a:xfrm>
            <a:off x="11562347" y="6425650"/>
            <a:ext cx="629653" cy="429830"/>
          </a:xfrm>
        </p:spPr>
        <p:txBody>
          <a:bodyPr vert="horz" lIns="91440" tIns="45720" rIns="91440" bIns="45720" rtlCol="0" anchor="ctr">
            <a:normAutofit/>
          </a:bodyPr>
          <a:lstStyle/>
          <a:p>
            <a:pPr>
              <a:spcAft>
                <a:spcPts val="600"/>
              </a:spcAft>
            </a:pPr>
            <a:fld id="{EFE71E98-A417-4ECC-ACEB-C0490C20DB04}" type="slidenum">
              <a:rPr lang="en-US">
                <a:solidFill>
                  <a:srgbClr val="FFFFFF"/>
                </a:solidFill>
              </a:rPr>
              <a:pPr>
                <a:spcAft>
                  <a:spcPts val="600"/>
                </a:spcAft>
              </a:pPr>
              <a:t>2</a:t>
            </a:fld>
            <a:endParaRPr lang="en-US" dirty="0">
              <a:solidFill>
                <a:srgbClr val="FFFFFF"/>
              </a:solidFill>
            </a:endParaRPr>
          </a:p>
        </p:txBody>
      </p:sp>
    </p:spTree>
    <p:extLst>
      <p:ext uri="{BB962C8B-B14F-4D97-AF65-F5344CB8AC3E}">
        <p14:creationId xmlns:p14="http://schemas.microsoft.com/office/powerpoint/2010/main" val="787292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63214" cy="6616808"/>
          </a:xfrm>
          <a:prstGeom prst="rect">
            <a:avLst/>
          </a:prstGeom>
        </p:spPr>
      </p:pic>
    </p:spTree>
    <p:extLst>
      <p:ext uri="{BB962C8B-B14F-4D97-AF65-F5344CB8AC3E}">
        <p14:creationId xmlns:p14="http://schemas.microsoft.com/office/powerpoint/2010/main" val="3163224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46" y="270250"/>
            <a:ext cx="11711553" cy="6587749"/>
          </a:xfrm>
          <a:prstGeom prst="rect">
            <a:avLst/>
          </a:prstGeom>
        </p:spPr>
      </p:pic>
    </p:spTree>
    <p:extLst>
      <p:ext uri="{BB962C8B-B14F-4D97-AF65-F5344CB8AC3E}">
        <p14:creationId xmlns:p14="http://schemas.microsoft.com/office/powerpoint/2010/main" val="514757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910447" cy="6699626"/>
          </a:xfrm>
          <a:prstGeom prst="rect">
            <a:avLst/>
          </a:prstGeom>
        </p:spPr>
      </p:pic>
    </p:spTree>
    <p:extLst>
      <p:ext uri="{BB962C8B-B14F-4D97-AF65-F5344CB8AC3E}">
        <p14:creationId xmlns:p14="http://schemas.microsoft.com/office/powerpoint/2010/main" val="36256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06" y="222304"/>
            <a:ext cx="11796793" cy="6635696"/>
          </a:xfrm>
          <a:prstGeom prst="rect">
            <a:avLst/>
          </a:prstGeom>
        </p:spPr>
      </p:pic>
    </p:spTree>
    <p:extLst>
      <p:ext uri="{BB962C8B-B14F-4D97-AF65-F5344CB8AC3E}">
        <p14:creationId xmlns:p14="http://schemas.microsoft.com/office/powerpoint/2010/main" val="263581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58" y="217944"/>
            <a:ext cx="11804542" cy="6640055"/>
          </a:xfrm>
          <a:prstGeom prst="rect">
            <a:avLst/>
          </a:prstGeom>
        </p:spPr>
      </p:pic>
    </p:spTree>
    <p:extLst>
      <p:ext uri="{BB962C8B-B14F-4D97-AF65-F5344CB8AC3E}">
        <p14:creationId xmlns:p14="http://schemas.microsoft.com/office/powerpoint/2010/main" val="336478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E71E98-A417-4ECC-ACEB-C0490C20DB04}"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825207" cy="6651679"/>
          </a:xfrm>
          <a:prstGeom prst="rect">
            <a:avLst/>
          </a:prstGeom>
        </p:spPr>
      </p:pic>
    </p:spTree>
    <p:extLst>
      <p:ext uri="{BB962C8B-B14F-4D97-AF65-F5344CB8AC3E}">
        <p14:creationId xmlns:p14="http://schemas.microsoft.com/office/powerpoint/2010/main" val="284818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69662EAE-578A-DD47-415F-CD0C715B60CA}"/>
              </a:ext>
            </a:extLst>
          </p:cNvPr>
          <p:cNvPicPr>
            <a:picLocks noChangeAspect="1"/>
          </p:cNvPicPr>
          <p:nvPr/>
        </p:nvPicPr>
        <p:blipFill rotWithShape="1">
          <a:blip r:embed="rId2">
            <a:extLst>
              <a:ext uri="{28A0092B-C50C-407E-A947-70E740481C1C}">
                <a14:useLocalDpi xmlns:a14="http://schemas.microsoft.com/office/drawing/2010/main" val="0"/>
              </a:ext>
            </a:extLst>
          </a:blip>
          <a:srcRect l="13420" t="26780" r="41580" b="6594"/>
          <a:stretch/>
        </p:blipFill>
        <p:spPr>
          <a:xfrm>
            <a:off x="2630905" y="272715"/>
            <a:ext cx="6930189" cy="5450937"/>
          </a:xfrm>
          <a:prstGeom prst="rect">
            <a:avLst/>
          </a:prstGeom>
        </p:spPr>
      </p:pic>
      <p:sp>
        <p:nvSpPr>
          <p:cNvPr id="7" name="TextBox 6">
            <a:extLst>
              <a:ext uri="{FF2B5EF4-FFF2-40B4-BE49-F238E27FC236}">
                <a16:creationId xmlns:a16="http://schemas.microsoft.com/office/drawing/2014/main" id="{8485E32B-C6AC-F370-5BB9-67B968F9BE4C}"/>
              </a:ext>
            </a:extLst>
          </p:cNvPr>
          <p:cNvSpPr txBox="1"/>
          <p:nvPr/>
        </p:nvSpPr>
        <p:spPr>
          <a:xfrm>
            <a:off x="5053263" y="5765918"/>
            <a:ext cx="497305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Accuracy Graph</a:t>
            </a:r>
          </a:p>
        </p:txBody>
      </p:sp>
      <p:sp>
        <p:nvSpPr>
          <p:cNvPr id="2" name="Slide Number Placeholder 1">
            <a:extLst>
              <a:ext uri="{FF2B5EF4-FFF2-40B4-BE49-F238E27FC236}">
                <a16:creationId xmlns:a16="http://schemas.microsoft.com/office/drawing/2014/main" id="{5F3D7758-E59B-C7A3-C085-6BBAA532E15F}"/>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26</a:t>
            </a:fld>
            <a:endParaRPr lang="en-US" dirty="0"/>
          </a:p>
        </p:txBody>
      </p:sp>
    </p:spTree>
    <p:extLst>
      <p:ext uri="{BB962C8B-B14F-4D97-AF65-F5344CB8AC3E}">
        <p14:creationId xmlns:p14="http://schemas.microsoft.com/office/powerpoint/2010/main" val="155098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5B7154-D5AB-ADB9-8487-0222DAB9C0FB}"/>
              </a:ext>
            </a:extLst>
          </p:cNvPr>
          <p:cNvSpPr txBox="1"/>
          <p:nvPr/>
        </p:nvSpPr>
        <p:spPr>
          <a:xfrm>
            <a:off x="1524000" y="0"/>
            <a:ext cx="9144000" cy="869092"/>
          </a:xfrm>
          <a:prstGeom prst="rect">
            <a:avLst/>
          </a:prstGeom>
        </p:spPr>
        <p:txBody>
          <a:bodyPr vert="horz" lIns="91440" tIns="45720" rIns="91440" bIns="45720" rtlCol="0" anchor="b">
            <a:normAutofit/>
          </a:bodyPr>
          <a:lstStyle/>
          <a:p>
            <a:pPr algn="ctr">
              <a:lnSpc>
                <a:spcPct val="120000"/>
              </a:lnSpc>
              <a:spcBef>
                <a:spcPct val="0"/>
              </a:spcBef>
              <a:spcAft>
                <a:spcPts val="600"/>
              </a:spcAft>
            </a:pPr>
            <a:r>
              <a:rPr lang="en-US" sz="2800" b="1" cap="all" spc="600" dirty="0">
                <a:latin typeface="Times New Roman" panose="02020603050405020304" pitchFamily="18" charset="0"/>
                <a:ea typeface="+mj-ea"/>
                <a:cs typeface="Times New Roman" panose="02020603050405020304" pitchFamily="18" charset="0"/>
              </a:rPr>
              <a:t>Dataset Description</a:t>
            </a:r>
          </a:p>
        </p:txBody>
      </p:sp>
      <p:sp>
        <p:nvSpPr>
          <p:cNvPr id="3" name="Slide Number Placeholder 2">
            <a:extLst>
              <a:ext uri="{FF2B5EF4-FFF2-40B4-BE49-F238E27FC236}">
                <a16:creationId xmlns:a16="http://schemas.microsoft.com/office/drawing/2014/main" id="{A57A5922-24CE-2F52-1ADC-B2B5B4295B64}"/>
              </a:ext>
            </a:extLst>
          </p:cNvPr>
          <p:cNvSpPr>
            <a:spLocks noGrp="1"/>
          </p:cNvSpPr>
          <p:nvPr>
            <p:ph type="sldNum" sz="quarter" idx="12"/>
          </p:nvPr>
        </p:nvSpPr>
        <p:spPr>
          <a:xfrm>
            <a:off x="11562347" y="6428170"/>
            <a:ext cx="629653" cy="429830"/>
          </a:xfrm>
        </p:spPr>
        <p:txBody>
          <a:bodyPr vert="horz" lIns="91440" tIns="45720" rIns="91440" bIns="45720" rtlCol="0" anchor="ctr">
            <a:normAutofit/>
          </a:bodyPr>
          <a:lstStyle/>
          <a:p>
            <a:pPr>
              <a:spcAft>
                <a:spcPts val="600"/>
              </a:spcAft>
            </a:pPr>
            <a:fld id="{EFE71E98-A417-4ECC-ACEB-C0490C20DB04}" type="slidenum">
              <a:rPr lang="en-US"/>
              <a:pPr>
                <a:spcAft>
                  <a:spcPts val="600"/>
                </a:spcAft>
              </a:pPr>
              <a:t>27</a:t>
            </a:fld>
            <a:endParaRPr lang="en-US" dirty="0"/>
          </a:p>
        </p:txBody>
      </p:sp>
      <p:graphicFrame>
        <p:nvGraphicFramePr>
          <p:cNvPr id="16" name="TextBox 3">
            <a:extLst>
              <a:ext uri="{FF2B5EF4-FFF2-40B4-BE49-F238E27FC236}">
                <a16:creationId xmlns:a16="http://schemas.microsoft.com/office/drawing/2014/main" id="{644D864E-4420-E774-D33D-E7AF2B9D7D0B}"/>
              </a:ext>
            </a:extLst>
          </p:cNvPr>
          <p:cNvGraphicFramePr/>
          <p:nvPr>
            <p:extLst>
              <p:ext uri="{D42A27DB-BD31-4B8C-83A1-F6EECF244321}">
                <p14:modId xmlns:p14="http://schemas.microsoft.com/office/powerpoint/2010/main" val="411275192"/>
              </p:ext>
            </p:extLst>
          </p:nvPr>
        </p:nvGraphicFramePr>
        <p:xfrm>
          <a:off x="1188857" y="1524000"/>
          <a:ext cx="9814286"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725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B59EE-085F-3C49-1B6E-4CB551F95E69}"/>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28</a:t>
            </a:fld>
            <a:endParaRPr lang="en-US" dirty="0"/>
          </a:p>
        </p:txBody>
      </p:sp>
      <p:sp>
        <p:nvSpPr>
          <p:cNvPr id="4" name="TextBox 3">
            <a:extLst>
              <a:ext uri="{FF2B5EF4-FFF2-40B4-BE49-F238E27FC236}">
                <a16:creationId xmlns:a16="http://schemas.microsoft.com/office/drawing/2014/main" id="{7DB748B2-78B3-1E3F-4608-6B864F165019}"/>
              </a:ext>
            </a:extLst>
          </p:cNvPr>
          <p:cNvSpPr txBox="1"/>
          <p:nvPr/>
        </p:nvSpPr>
        <p:spPr>
          <a:xfrm>
            <a:off x="152400" y="0"/>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Input/Output Images Table</a:t>
            </a:r>
          </a:p>
        </p:txBody>
      </p:sp>
      <p:pic>
        <p:nvPicPr>
          <p:cNvPr id="5" name="Picture 4">
            <a:extLst>
              <a:ext uri="{FF2B5EF4-FFF2-40B4-BE49-F238E27FC236}">
                <a16:creationId xmlns:a16="http://schemas.microsoft.com/office/drawing/2014/main" id="{634B3932-89EA-4E6B-68EB-802CD08F41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100" y="1470241"/>
            <a:ext cx="2099310" cy="2173952"/>
          </a:xfrm>
          <a:prstGeom prst="rect">
            <a:avLst/>
          </a:prstGeom>
          <a:noFill/>
          <a:ln>
            <a:noFill/>
          </a:ln>
        </p:spPr>
      </p:pic>
      <p:pic>
        <p:nvPicPr>
          <p:cNvPr id="6" name="Picture 5">
            <a:extLst>
              <a:ext uri="{FF2B5EF4-FFF2-40B4-BE49-F238E27FC236}">
                <a16:creationId xmlns:a16="http://schemas.microsoft.com/office/drawing/2014/main" id="{95474AF6-40C6-2FED-52AF-AB96134C1DD1}"/>
              </a:ext>
            </a:extLst>
          </p:cNvPr>
          <p:cNvPicPr>
            <a:picLocks noChangeAspect="1"/>
          </p:cNvPicPr>
          <p:nvPr/>
        </p:nvPicPr>
        <p:blipFill>
          <a:blip r:embed="rId3"/>
          <a:stretch>
            <a:fillRect/>
          </a:stretch>
        </p:blipFill>
        <p:spPr>
          <a:xfrm>
            <a:off x="7109166" y="1370118"/>
            <a:ext cx="2260734" cy="2351503"/>
          </a:xfrm>
          <a:prstGeom prst="rect">
            <a:avLst/>
          </a:prstGeom>
        </p:spPr>
      </p:pic>
      <p:pic>
        <p:nvPicPr>
          <p:cNvPr id="7" name="Picture 6">
            <a:extLst>
              <a:ext uri="{FF2B5EF4-FFF2-40B4-BE49-F238E27FC236}">
                <a16:creationId xmlns:a16="http://schemas.microsoft.com/office/drawing/2014/main" id="{369C7A27-5DFF-4F29-3D45-19A002AA4360}"/>
              </a:ext>
            </a:extLst>
          </p:cNvPr>
          <p:cNvPicPr>
            <a:picLocks noChangeAspect="1"/>
          </p:cNvPicPr>
          <p:nvPr/>
        </p:nvPicPr>
        <p:blipFill>
          <a:blip r:embed="rId4"/>
          <a:stretch>
            <a:fillRect/>
          </a:stretch>
        </p:blipFill>
        <p:spPr>
          <a:xfrm>
            <a:off x="2786643" y="4191760"/>
            <a:ext cx="2715260" cy="1987550"/>
          </a:xfrm>
          <a:prstGeom prst="rect">
            <a:avLst/>
          </a:prstGeom>
        </p:spPr>
      </p:pic>
      <p:pic>
        <p:nvPicPr>
          <p:cNvPr id="8" name="Picture 7">
            <a:extLst>
              <a:ext uri="{FF2B5EF4-FFF2-40B4-BE49-F238E27FC236}">
                <a16:creationId xmlns:a16="http://schemas.microsoft.com/office/drawing/2014/main" id="{3497CDB0-25CE-BD1D-E655-A46A08D7AC80}"/>
              </a:ext>
            </a:extLst>
          </p:cNvPr>
          <p:cNvPicPr>
            <a:picLocks noChangeAspect="1"/>
          </p:cNvPicPr>
          <p:nvPr/>
        </p:nvPicPr>
        <p:blipFill>
          <a:blip r:embed="rId5"/>
          <a:stretch>
            <a:fillRect/>
          </a:stretch>
        </p:blipFill>
        <p:spPr>
          <a:xfrm>
            <a:off x="7130367" y="4191760"/>
            <a:ext cx="2274990" cy="2034540"/>
          </a:xfrm>
          <a:prstGeom prst="rect">
            <a:avLst/>
          </a:prstGeom>
        </p:spPr>
      </p:pic>
      <p:sp>
        <p:nvSpPr>
          <p:cNvPr id="9" name="TextBox 8">
            <a:extLst>
              <a:ext uri="{FF2B5EF4-FFF2-40B4-BE49-F238E27FC236}">
                <a16:creationId xmlns:a16="http://schemas.microsoft.com/office/drawing/2014/main" id="{FB0E6DF6-3553-8108-C575-40246F227289}"/>
              </a:ext>
            </a:extLst>
          </p:cNvPr>
          <p:cNvSpPr txBox="1"/>
          <p:nvPr/>
        </p:nvSpPr>
        <p:spPr>
          <a:xfrm>
            <a:off x="3032458" y="678690"/>
            <a:ext cx="256032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Input Images</a:t>
            </a:r>
          </a:p>
        </p:txBody>
      </p:sp>
      <p:sp>
        <p:nvSpPr>
          <p:cNvPr id="11" name="TextBox 10">
            <a:extLst>
              <a:ext uri="{FF2B5EF4-FFF2-40B4-BE49-F238E27FC236}">
                <a16:creationId xmlns:a16="http://schemas.microsoft.com/office/drawing/2014/main" id="{4DBA9C20-3468-7B6E-94A2-FC79D53F5514}"/>
              </a:ext>
            </a:extLst>
          </p:cNvPr>
          <p:cNvSpPr txBox="1"/>
          <p:nvPr/>
        </p:nvSpPr>
        <p:spPr>
          <a:xfrm>
            <a:off x="7258349" y="678690"/>
            <a:ext cx="609834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Output Images</a:t>
            </a:r>
          </a:p>
        </p:txBody>
      </p:sp>
      <p:cxnSp>
        <p:nvCxnSpPr>
          <p:cNvPr id="13" name="Straight Connector 12">
            <a:extLst>
              <a:ext uri="{FF2B5EF4-FFF2-40B4-BE49-F238E27FC236}">
                <a16:creationId xmlns:a16="http://schemas.microsoft.com/office/drawing/2014/main" id="{0617A324-3306-6409-26DB-2DDC4A0E0FCC}"/>
              </a:ext>
            </a:extLst>
          </p:cNvPr>
          <p:cNvCxnSpPr>
            <a:cxnSpLocks/>
          </p:cNvCxnSpPr>
          <p:nvPr/>
        </p:nvCxnSpPr>
        <p:spPr>
          <a:xfrm>
            <a:off x="1371600" y="1203492"/>
            <a:ext cx="93795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3F4C8A-756C-6FA1-125F-8DD0C52D4AFD}"/>
              </a:ext>
            </a:extLst>
          </p:cNvPr>
          <p:cNvCxnSpPr>
            <a:cxnSpLocks/>
          </p:cNvCxnSpPr>
          <p:nvPr/>
        </p:nvCxnSpPr>
        <p:spPr>
          <a:xfrm flipH="1" flipV="1">
            <a:off x="6248400" y="678690"/>
            <a:ext cx="20789" cy="5964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CD94F9-D02F-B20C-F9F3-4835F33F81E0}"/>
              </a:ext>
            </a:extLst>
          </p:cNvPr>
          <p:cNvCxnSpPr/>
          <p:nvPr/>
        </p:nvCxnSpPr>
        <p:spPr>
          <a:xfrm>
            <a:off x="1392381" y="3932837"/>
            <a:ext cx="93795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51EF27-2B67-8AD3-0941-154226B9FCE5}"/>
              </a:ext>
            </a:extLst>
          </p:cNvPr>
          <p:cNvCxnSpPr>
            <a:cxnSpLocks/>
          </p:cNvCxnSpPr>
          <p:nvPr/>
        </p:nvCxnSpPr>
        <p:spPr>
          <a:xfrm flipH="1" flipV="1">
            <a:off x="2040146" y="678690"/>
            <a:ext cx="20789" cy="5964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FE92DE-602B-DEAC-FAF3-5D2C7EF8C649}"/>
              </a:ext>
            </a:extLst>
          </p:cNvPr>
          <p:cNvCxnSpPr>
            <a:cxnSpLocks/>
          </p:cNvCxnSpPr>
          <p:nvPr/>
        </p:nvCxnSpPr>
        <p:spPr>
          <a:xfrm>
            <a:off x="1371595" y="649314"/>
            <a:ext cx="93795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514993-5EAC-7556-A595-27AE9249E375}"/>
              </a:ext>
            </a:extLst>
          </p:cNvPr>
          <p:cNvCxnSpPr>
            <a:cxnSpLocks/>
          </p:cNvCxnSpPr>
          <p:nvPr/>
        </p:nvCxnSpPr>
        <p:spPr>
          <a:xfrm>
            <a:off x="1385450" y="6620612"/>
            <a:ext cx="93795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B3789C-F578-6E88-6072-6602EA490543}"/>
              </a:ext>
            </a:extLst>
          </p:cNvPr>
          <p:cNvCxnSpPr>
            <a:cxnSpLocks/>
          </p:cNvCxnSpPr>
          <p:nvPr/>
        </p:nvCxnSpPr>
        <p:spPr>
          <a:xfrm flipH="1" flipV="1">
            <a:off x="1375128" y="664830"/>
            <a:ext cx="20789" cy="5964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7B9C1A-A1EF-1C40-DCBC-1EF4B794FE8F}"/>
              </a:ext>
            </a:extLst>
          </p:cNvPr>
          <p:cNvCxnSpPr>
            <a:cxnSpLocks/>
          </p:cNvCxnSpPr>
          <p:nvPr/>
        </p:nvCxnSpPr>
        <p:spPr>
          <a:xfrm flipH="1" flipV="1">
            <a:off x="10737279" y="664830"/>
            <a:ext cx="20789" cy="5964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F7BA6C4-FE64-F260-6FEA-6CBCF12199B6}"/>
              </a:ext>
            </a:extLst>
          </p:cNvPr>
          <p:cNvSpPr txBox="1"/>
          <p:nvPr/>
        </p:nvSpPr>
        <p:spPr>
          <a:xfrm>
            <a:off x="1399445" y="721285"/>
            <a:ext cx="67810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 N.</a:t>
            </a:r>
          </a:p>
        </p:txBody>
      </p:sp>
      <p:sp>
        <p:nvSpPr>
          <p:cNvPr id="28" name="TextBox 27">
            <a:extLst>
              <a:ext uri="{FF2B5EF4-FFF2-40B4-BE49-F238E27FC236}">
                <a16:creationId xmlns:a16="http://schemas.microsoft.com/office/drawing/2014/main" id="{B1979CA4-EC1F-8233-1046-548FC2FE0A9A}"/>
              </a:ext>
            </a:extLst>
          </p:cNvPr>
          <p:cNvSpPr txBox="1"/>
          <p:nvPr/>
        </p:nvSpPr>
        <p:spPr>
          <a:xfrm>
            <a:off x="1563183" y="1379261"/>
            <a:ext cx="367965"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1.</a:t>
            </a:r>
          </a:p>
        </p:txBody>
      </p:sp>
      <p:sp>
        <p:nvSpPr>
          <p:cNvPr id="30" name="TextBox 29">
            <a:extLst>
              <a:ext uri="{FF2B5EF4-FFF2-40B4-BE49-F238E27FC236}">
                <a16:creationId xmlns:a16="http://schemas.microsoft.com/office/drawing/2014/main" id="{173FD5EA-BD83-9AC3-9088-5CD3A80EFE49}"/>
              </a:ext>
            </a:extLst>
          </p:cNvPr>
          <p:cNvSpPr txBox="1"/>
          <p:nvPr/>
        </p:nvSpPr>
        <p:spPr>
          <a:xfrm>
            <a:off x="1565565" y="4108605"/>
            <a:ext cx="42949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1826767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F5FC49-240E-ADFD-09AB-BCBF12CDDCA3}"/>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29</a:t>
            </a:fld>
            <a:endParaRPr lang="en-US" dirty="0"/>
          </a:p>
        </p:txBody>
      </p:sp>
      <p:sp>
        <p:nvSpPr>
          <p:cNvPr id="4" name="TextBox 3">
            <a:extLst>
              <a:ext uri="{FF2B5EF4-FFF2-40B4-BE49-F238E27FC236}">
                <a16:creationId xmlns:a16="http://schemas.microsoft.com/office/drawing/2014/main" id="{F5C32787-1D16-AB7A-11E6-01E276563692}"/>
              </a:ext>
            </a:extLst>
          </p:cNvPr>
          <p:cNvSpPr txBox="1"/>
          <p:nvPr/>
        </p:nvSpPr>
        <p:spPr>
          <a:xfrm>
            <a:off x="277091" y="0"/>
            <a:ext cx="6096000" cy="566565"/>
          </a:xfrm>
          <a:prstGeom prst="rect">
            <a:avLst/>
          </a:prstGeom>
          <a:noFill/>
        </p:spPr>
        <p:txBody>
          <a:bodyPr wrap="square">
            <a:spAutoFit/>
          </a:bodyPr>
          <a:lstStyle/>
          <a:p>
            <a:pPr>
              <a:lnSpc>
                <a:spcPct val="120000"/>
              </a:lnSpc>
              <a:spcBef>
                <a:spcPct val="0"/>
              </a:spcBef>
              <a:spcAft>
                <a:spcPts val="600"/>
              </a:spcAft>
            </a:pPr>
            <a:r>
              <a:rPr lang="en-US" sz="2800" b="1" cap="all" spc="600" dirty="0">
                <a:latin typeface="Times New Roman" panose="02020603050405020304" pitchFamily="18" charset="0"/>
                <a:ea typeface="+mj-ea"/>
                <a:cs typeface="Times New Roman" panose="02020603050405020304" pitchFamily="18" charset="0"/>
              </a:rPr>
              <a:t>Confusion Matrix</a:t>
            </a:r>
          </a:p>
        </p:txBody>
      </p:sp>
      <p:pic>
        <p:nvPicPr>
          <p:cNvPr id="8" name="Picture 7" descr="Diagram, table&#10;&#10;Description automatically generated">
            <a:extLst>
              <a:ext uri="{FF2B5EF4-FFF2-40B4-BE49-F238E27FC236}">
                <a16:creationId xmlns:a16="http://schemas.microsoft.com/office/drawing/2014/main" id="{651744B4-7B5E-396E-F020-05105FFFB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764" y="566565"/>
            <a:ext cx="2961885" cy="2675569"/>
          </a:xfrm>
          <a:prstGeom prst="rect">
            <a:avLst/>
          </a:prstGeom>
        </p:spPr>
      </p:pic>
      <p:sp>
        <p:nvSpPr>
          <p:cNvPr id="12" name="TextBox 11">
            <a:extLst>
              <a:ext uri="{FF2B5EF4-FFF2-40B4-BE49-F238E27FC236}">
                <a16:creationId xmlns:a16="http://schemas.microsoft.com/office/drawing/2014/main" id="{11CDDE3B-A699-9A6B-7EDB-B90D7AF3A83E}"/>
              </a:ext>
            </a:extLst>
          </p:cNvPr>
          <p:cNvSpPr txBox="1"/>
          <p:nvPr/>
        </p:nvSpPr>
        <p:spPr>
          <a:xfrm>
            <a:off x="526475" y="668670"/>
            <a:ext cx="5292434" cy="230832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 confusion matrix is a table that summarizes the performance of a machine learning model on a classification problem. It is a matrix of actual versus predicted class labels, and it is used to evaluate the accuracy of the model's predictions. A confusion matrix is typically used in binary classification problems, where there are two possible class labels (positive and negative). The matrix has four possible outcomes:</a:t>
            </a:r>
            <a:endParaRPr lang="en-IN" dirty="0">
              <a:latin typeface="Times New Roman" panose="02020603050405020304" pitchFamily="18"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B56FDDFE-EFCB-A07A-5D6E-A09BA83DCA5A}"/>
              </a:ext>
            </a:extLst>
          </p:cNvPr>
          <p:cNvGraphicFramePr/>
          <p:nvPr>
            <p:extLst>
              <p:ext uri="{D42A27DB-BD31-4B8C-83A1-F6EECF244321}">
                <p14:modId xmlns:p14="http://schemas.microsoft.com/office/powerpoint/2010/main" val="242196524"/>
              </p:ext>
            </p:extLst>
          </p:nvPr>
        </p:nvGraphicFramePr>
        <p:xfrm>
          <a:off x="1131455" y="3253993"/>
          <a:ext cx="4202545" cy="316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03056A3-8526-6E92-D857-CB6CC5B12EB2}"/>
                  </a:ext>
                </a:extLst>
              </p:cNvPr>
              <p:cNvSpPr txBox="1"/>
              <p:nvPr/>
            </p:nvSpPr>
            <p:spPr>
              <a:xfrm>
                <a:off x="6584803" y="4576039"/>
                <a:ext cx="3833815" cy="523157"/>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𝐴𝑐𝑐𝑢𝑟𝑎𝑐𝑦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𝑇𝑃</m:t>
                          </m:r>
                          <m:r>
                            <a:rPr lang="en-IN" b="0" i="1" smtClean="0">
                              <a:latin typeface="Cambria Math" panose="02040503050406030204" pitchFamily="18" charset="0"/>
                            </a:rPr>
                            <m:t>+</m:t>
                          </m:r>
                          <m:r>
                            <a:rPr lang="en-IN" b="0" i="1" smtClean="0">
                              <a:latin typeface="Cambria Math" panose="02040503050406030204" pitchFamily="18" charset="0"/>
                            </a:rPr>
                            <m:t>𝑇𝑁</m:t>
                          </m:r>
                        </m:num>
                        <m:den>
                          <m:r>
                            <a:rPr lang="en-IN" b="0" i="1" smtClean="0">
                              <a:latin typeface="Cambria Math" panose="02040503050406030204" pitchFamily="18" charset="0"/>
                            </a:rPr>
                            <m:t>𝑇𝑃</m:t>
                          </m:r>
                          <m:r>
                            <a:rPr lang="en-IN" b="0" i="1" smtClean="0">
                              <a:latin typeface="Cambria Math" panose="02040503050406030204" pitchFamily="18" charset="0"/>
                            </a:rPr>
                            <m:t>+</m:t>
                          </m:r>
                          <m:r>
                            <a:rPr lang="en-IN" b="0" i="1" smtClean="0">
                              <a:latin typeface="Cambria Math" panose="02040503050406030204" pitchFamily="18" charset="0"/>
                            </a:rPr>
                            <m:t>𝑇𝑁</m:t>
                          </m:r>
                          <m:r>
                            <a:rPr lang="en-IN" b="0" i="1" smtClean="0">
                              <a:latin typeface="Cambria Math" panose="02040503050406030204" pitchFamily="18" charset="0"/>
                            </a:rPr>
                            <m:t>+</m:t>
                          </m:r>
                          <m:r>
                            <a:rPr lang="en-IN" b="0" i="1" smtClean="0">
                              <a:latin typeface="Cambria Math" panose="02040503050406030204" pitchFamily="18" charset="0"/>
                            </a:rPr>
                            <m:t>𝐹𝑃</m:t>
                          </m:r>
                          <m:r>
                            <a:rPr lang="en-IN" b="0" i="1" smtClean="0">
                              <a:latin typeface="Cambria Math" panose="02040503050406030204" pitchFamily="18" charset="0"/>
                            </a:rPr>
                            <m:t>+</m:t>
                          </m:r>
                          <m:r>
                            <a:rPr lang="en-IN" b="0" i="1" smtClean="0">
                              <a:latin typeface="Cambria Math" panose="02040503050406030204" pitchFamily="18" charset="0"/>
                            </a:rPr>
                            <m:t>𝐹𝑁</m:t>
                          </m:r>
                        </m:den>
                      </m:f>
                    </m:oMath>
                  </m:oMathPara>
                </a14:m>
                <a:endParaRPr lang="en-IN" dirty="0"/>
              </a:p>
            </p:txBody>
          </p:sp>
        </mc:Choice>
        <mc:Fallback xmlns="">
          <p:sp>
            <p:nvSpPr>
              <p:cNvPr id="14" name="TextBox 13">
                <a:extLst>
                  <a:ext uri="{FF2B5EF4-FFF2-40B4-BE49-F238E27FC236}">
                    <a16:creationId xmlns:a16="http://schemas.microsoft.com/office/drawing/2014/main" id="{203056A3-8526-6E92-D857-CB6CC5B12EB2}"/>
                  </a:ext>
                </a:extLst>
              </p:cNvPr>
              <p:cNvSpPr txBox="1">
                <a:spLocks noRot="1" noChangeAspect="1" noMove="1" noResize="1" noEditPoints="1" noAdjustHandles="1" noChangeArrowheads="1" noChangeShapeType="1" noTextEdit="1"/>
              </p:cNvSpPr>
              <p:nvPr/>
            </p:nvSpPr>
            <p:spPr>
              <a:xfrm>
                <a:off x="6584803" y="4576039"/>
                <a:ext cx="3833815" cy="523157"/>
              </a:xfrm>
              <a:prstGeom prst="rect">
                <a:avLst/>
              </a:prstGeom>
              <a:blipFill>
                <a:blip r:embed="rId8"/>
                <a:stretch>
                  <a:fillRect/>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200040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4E0CB-A44D-E15D-C98B-7DECBEF15F9A}"/>
              </a:ext>
            </a:extLst>
          </p:cNvPr>
          <p:cNvSpPr txBox="1"/>
          <p:nvPr/>
        </p:nvSpPr>
        <p:spPr>
          <a:xfrm>
            <a:off x="4929660" y="76990"/>
            <a:ext cx="308082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5910EB4D-7AB1-117F-2374-F59F97668BDC}"/>
              </a:ext>
            </a:extLst>
          </p:cNvPr>
          <p:cNvSpPr txBox="1"/>
          <p:nvPr/>
        </p:nvSpPr>
        <p:spPr>
          <a:xfrm>
            <a:off x="448184" y="794174"/>
            <a:ext cx="7112710" cy="501675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are several different types of traffic signs like speed limits, no entry, traffic signals, turn left or right, children crossing, no passing of heavy vehicles, etc. Traffic signs classification is the process of identifying which class a traffic sign belongs to.</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this Python project example, we will build a deep neural network model that can classify traffic signs present in the image into different categories. With this model, we are able to read and understand traffic signs which are a very important task for all autonomous vehicles.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When you go on the road, you see various traffic signs like traffic signals, turn left or right, speed limits, no passing of heavy vehicles, no entry, children crossing, etc., that you need to follow for a safe drive. Likewise, autonomous vehicles also have to interpret these signs and make decisions to achieve accuracy. The methodology of recognizing which class a traffic sign belongs to is called Traffic signs classification.</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this Deep Learning project, we will build a model for the classification of traffic signs available in the image into many categories using a convolutional neural network(CNN)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library.</a:t>
            </a:r>
          </a:p>
          <a:p>
            <a:pPr algn="just"/>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9EA2B23-8687-AE08-0406-5ED500D13691}"/>
              </a:ext>
            </a:extLst>
          </p:cNvPr>
          <p:cNvSpPr>
            <a:spLocks noGrp="1"/>
          </p:cNvSpPr>
          <p:nvPr>
            <p:ph type="sldNum" sz="quarter" idx="12"/>
          </p:nvPr>
        </p:nvSpPr>
        <p:spPr>
          <a:xfrm>
            <a:off x="11562347" y="6402281"/>
            <a:ext cx="629653" cy="429830"/>
          </a:xfrm>
        </p:spPr>
        <p:txBody>
          <a:bodyPr/>
          <a:lstStyle/>
          <a:p>
            <a:fld id="{EFE71E98-A417-4ECC-ACEB-C0490C20DB04}" type="slidenum">
              <a:rPr lang="en-US" smtClean="0"/>
              <a:t>3</a:t>
            </a:fld>
            <a:endParaRPr lang="en-US" dirty="0"/>
          </a:p>
        </p:txBody>
      </p:sp>
      <p:pic>
        <p:nvPicPr>
          <p:cNvPr id="7" name="Picture 6" descr="A red and white sign&#10;&#10;Description automatically generated with low confidence">
            <a:extLst>
              <a:ext uri="{FF2B5EF4-FFF2-40B4-BE49-F238E27FC236}">
                <a16:creationId xmlns:a16="http://schemas.microsoft.com/office/drawing/2014/main" id="{6DF1CA90-4421-D9AB-7D73-203D618F6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106" y="2955717"/>
            <a:ext cx="1513193" cy="1513193"/>
          </a:xfrm>
          <a:prstGeom prst="rect">
            <a:avLst/>
          </a:prstGeom>
        </p:spPr>
      </p:pic>
      <p:pic>
        <p:nvPicPr>
          <p:cNvPr id="9" name="Picture 8" descr="A red and white sign&#10;&#10;Description automatically generated with medium confidence">
            <a:extLst>
              <a:ext uri="{FF2B5EF4-FFF2-40B4-BE49-F238E27FC236}">
                <a16:creationId xmlns:a16="http://schemas.microsoft.com/office/drawing/2014/main" id="{E0DE48A0-C3FF-AAC5-15DD-DD8DE7E4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5256" y="4102817"/>
            <a:ext cx="1513193" cy="1513193"/>
          </a:xfrm>
          <a:prstGeom prst="rect">
            <a:avLst/>
          </a:prstGeom>
        </p:spPr>
      </p:pic>
      <p:pic>
        <p:nvPicPr>
          <p:cNvPr id="13" name="Picture 12" descr="A picture containing text, sign, clipart, outdoor&#10;&#10;Description automatically generated">
            <a:extLst>
              <a:ext uri="{FF2B5EF4-FFF2-40B4-BE49-F238E27FC236}">
                <a16:creationId xmlns:a16="http://schemas.microsoft.com/office/drawing/2014/main" id="{F9E09AD8-1404-D579-9B86-7F64EB27B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749" y="4718661"/>
            <a:ext cx="1513194" cy="1513194"/>
          </a:xfrm>
          <a:prstGeom prst="rect">
            <a:avLst/>
          </a:prstGeom>
        </p:spPr>
      </p:pic>
      <p:pic>
        <p:nvPicPr>
          <p:cNvPr id="15" name="Picture 14" descr="A picture containing text, sign, clipart&#10;&#10;Description automatically generated">
            <a:extLst>
              <a:ext uri="{FF2B5EF4-FFF2-40B4-BE49-F238E27FC236}">
                <a16:creationId xmlns:a16="http://schemas.microsoft.com/office/drawing/2014/main" id="{4075A78E-BC95-6331-EC5E-4455C4A7C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462" y="1149320"/>
            <a:ext cx="1538837" cy="1538837"/>
          </a:xfrm>
          <a:prstGeom prst="rect">
            <a:avLst/>
          </a:prstGeom>
        </p:spPr>
      </p:pic>
      <p:pic>
        <p:nvPicPr>
          <p:cNvPr id="17" name="Picture 16" descr="A picture containing text, sign, clipart&#10;&#10;Description automatically generated">
            <a:extLst>
              <a:ext uri="{FF2B5EF4-FFF2-40B4-BE49-F238E27FC236}">
                <a16:creationId xmlns:a16="http://schemas.microsoft.com/office/drawing/2014/main" id="{3DBEFAD0-9DE3-0EE0-B049-275B116CBA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5256" y="2321273"/>
            <a:ext cx="1449035" cy="1449035"/>
          </a:xfrm>
          <a:prstGeom prst="rect">
            <a:avLst/>
          </a:prstGeom>
        </p:spPr>
      </p:pic>
      <p:pic>
        <p:nvPicPr>
          <p:cNvPr id="21" name="Picture 20" descr="Logo, company name&#10;&#10;Description automatically generated">
            <a:extLst>
              <a:ext uri="{FF2B5EF4-FFF2-40B4-BE49-F238E27FC236}">
                <a16:creationId xmlns:a16="http://schemas.microsoft.com/office/drawing/2014/main" id="{4E9DE3A2-6323-1047-FC41-59B7B8A51F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3976" y="547456"/>
            <a:ext cx="1530315" cy="1530315"/>
          </a:xfrm>
          <a:prstGeom prst="rect">
            <a:avLst/>
          </a:prstGeom>
        </p:spPr>
      </p:pic>
    </p:spTree>
    <p:extLst>
      <p:ext uri="{BB962C8B-B14F-4D97-AF65-F5344CB8AC3E}">
        <p14:creationId xmlns:p14="http://schemas.microsoft.com/office/powerpoint/2010/main" val="3716468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ADF35280-F98F-42FD-8BB5-129505E35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F582B9-13A0-4FE1-9BA6-417426322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useBgFill="1">
        <p:nvSpPr>
          <p:cNvPr id="45" name="Rectangle 44">
            <a:extLst>
              <a:ext uri="{FF2B5EF4-FFF2-40B4-BE49-F238E27FC236}">
                <a16:creationId xmlns:a16="http://schemas.microsoft.com/office/drawing/2014/main" id="{4B397DC9-B178-4708-AAC6-A2EF13A73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4574815A-19DB-ED75-95F4-8221C7225351}"/>
              </a:ext>
            </a:extLst>
          </p:cNvPr>
          <p:cNvSpPr txBox="1"/>
          <p:nvPr/>
        </p:nvSpPr>
        <p:spPr>
          <a:xfrm>
            <a:off x="978568" y="826582"/>
            <a:ext cx="7058527" cy="641191"/>
          </a:xfrm>
          <a:prstGeom prst="rect">
            <a:avLst/>
          </a:prstGeom>
        </p:spPr>
        <p:txBody>
          <a:bodyPr vert="horz" lIns="91440" tIns="45720" rIns="91440" bIns="45720" rtlCol="0" anchor="t">
            <a:normAutofit/>
          </a:bodyPr>
          <a:lstStyle/>
          <a:p>
            <a:pPr>
              <a:lnSpc>
                <a:spcPct val="120000"/>
              </a:lnSpc>
              <a:spcBef>
                <a:spcPct val="0"/>
              </a:spcBef>
              <a:spcAft>
                <a:spcPts val="600"/>
              </a:spcAft>
            </a:pPr>
            <a:r>
              <a:rPr lang="en-US" sz="2800" b="1" cap="all" spc="600" dirty="0">
                <a:latin typeface="+mj-lt"/>
                <a:ea typeface="+mj-ea"/>
                <a:cs typeface="+mj-cs"/>
              </a:rPr>
              <a:t>Results and Discussion</a:t>
            </a:r>
          </a:p>
        </p:txBody>
      </p:sp>
      <p:pic>
        <p:nvPicPr>
          <p:cNvPr id="9" name="Picture 8" descr="A screenshot of a computer&#10;&#10;Description automatically generated">
            <a:extLst>
              <a:ext uri="{FF2B5EF4-FFF2-40B4-BE49-F238E27FC236}">
                <a16:creationId xmlns:a16="http://schemas.microsoft.com/office/drawing/2014/main" id="{013BFF1B-D3DB-0FA2-C026-D59A9753B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783" y="1532352"/>
            <a:ext cx="7796463" cy="4385509"/>
          </a:xfrm>
          <a:prstGeom prst="rect">
            <a:avLst/>
          </a:prstGeom>
        </p:spPr>
      </p:pic>
      <p:cxnSp>
        <p:nvCxnSpPr>
          <p:cNvPr id="47" name="Straight Connector 46">
            <a:extLst>
              <a:ext uri="{FF2B5EF4-FFF2-40B4-BE49-F238E27FC236}">
                <a16:creationId xmlns:a16="http://schemas.microsoft.com/office/drawing/2014/main" id="{FF3B4DBF-2B06-462C-93C0-29AAF2379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A35251D-37D7-B06A-9745-FF9D8F5C31F5}"/>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30</a:t>
            </a:fld>
            <a:endParaRPr lang="en-US" dirty="0"/>
          </a:p>
        </p:txBody>
      </p:sp>
    </p:spTree>
    <p:extLst>
      <p:ext uri="{BB962C8B-B14F-4D97-AF65-F5344CB8AC3E}">
        <p14:creationId xmlns:p14="http://schemas.microsoft.com/office/powerpoint/2010/main" val="270593825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C5E6B-2BB1-2436-668A-10AAD9542B45}"/>
              </a:ext>
            </a:extLst>
          </p:cNvPr>
          <p:cNvSpPr txBox="1"/>
          <p:nvPr/>
        </p:nvSpPr>
        <p:spPr>
          <a:xfrm>
            <a:off x="385009" y="192506"/>
            <a:ext cx="4443663"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9CFEAF65-7073-FCD4-01EA-D586EC47A71C}"/>
              </a:ext>
            </a:extLst>
          </p:cNvPr>
          <p:cNvSpPr txBox="1"/>
          <p:nvPr/>
        </p:nvSpPr>
        <p:spPr>
          <a:xfrm>
            <a:off x="567279" y="1104547"/>
            <a:ext cx="10733068" cy="3477875"/>
          </a:xfrm>
          <a:prstGeom prst="rect">
            <a:avLst/>
          </a:prstGeom>
          <a:noFill/>
        </p:spPr>
        <p:txBody>
          <a:bodyPr wrap="square">
            <a:spAutoFit/>
          </a:bodyPr>
          <a:lstStyle/>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Practical knowledge means the visualization of the knowledge, which we read in our books. For this, we perform experiments and get observations. Practical knowledge is very important in every field. One must be familiar with the problems related to that field so that he may solve them and become a successful person. </a:t>
            </a:r>
          </a:p>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After achieving the proper goal in life, an engineer must enter professional life. According to this life, he must serve an industry, may be public or private sector or self-own. For efficient work in the field, he must be aware of practical knowledge as well as theoretical knowledge. </a:t>
            </a:r>
          </a:p>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In conclusion, the image processing project involved training a neural network called EfficientNetB3 on a dataset of 43 traffic sign classes, with each class consisting of 160 training images and 20 test images. The project used various Python concepts such as </a:t>
            </a:r>
            <a:r>
              <a:rPr lang="en-US" sz="2000" b="0" i="0" u="none" strike="noStrike" baseline="0" dirty="0" err="1">
                <a:latin typeface="Times New Roman" panose="02020603050405020304" pitchFamily="18" charset="0"/>
              </a:rPr>
              <a:t>listdir</a:t>
            </a:r>
            <a:r>
              <a:rPr lang="en-US" sz="2000" b="0" i="0" u="none" strike="noStrike" baseline="0" dirty="0">
                <a:latin typeface="Times New Roman" panose="02020603050405020304" pitchFamily="18" charset="0"/>
              </a:rPr>
              <a:t>, </a:t>
            </a:r>
            <a:r>
              <a:rPr lang="en-US" sz="2000" b="0" i="0" u="none" strike="noStrike" baseline="0" dirty="0" err="1">
                <a:latin typeface="Times New Roman" panose="02020603050405020304" pitchFamily="18" charset="0"/>
              </a:rPr>
              <a:t>mkdir</a:t>
            </a:r>
            <a:r>
              <a:rPr lang="en-US" sz="2000" b="0" i="0" u="none" strike="noStrike" baseline="0" dirty="0">
                <a:latin typeface="Times New Roman" panose="02020603050405020304" pitchFamily="18" charset="0"/>
              </a:rPr>
              <a:t>, directory, and dictionaries to preprocess the images, extract features, and generate predictions. </a:t>
            </a:r>
          </a:p>
        </p:txBody>
      </p:sp>
      <p:sp>
        <p:nvSpPr>
          <p:cNvPr id="3" name="Slide Number Placeholder 2">
            <a:extLst>
              <a:ext uri="{FF2B5EF4-FFF2-40B4-BE49-F238E27FC236}">
                <a16:creationId xmlns:a16="http://schemas.microsoft.com/office/drawing/2014/main" id="{B857858C-96C1-6E1D-62E3-133D7E7013DF}"/>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31</a:t>
            </a:fld>
            <a:endParaRPr lang="en-US" dirty="0"/>
          </a:p>
        </p:txBody>
      </p:sp>
    </p:spTree>
    <p:extLst>
      <p:ext uri="{BB962C8B-B14F-4D97-AF65-F5344CB8AC3E}">
        <p14:creationId xmlns:p14="http://schemas.microsoft.com/office/powerpoint/2010/main" val="208159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8627A4-409E-DF6C-6D3C-9F94F4A9EC59}"/>
              </a:ext>
            </a:extLst>
          </p:cNvPr>
          <p:cNvSpPr>
            <a:spLocks noGrp="1"/>
          </p:cNvSpPr>
          <p:nvPr>
            <p:ph type="sldNum" sz="quarter" idx="12"/>
          </p:nvPr>
        </p:nvSpPr>
        <p:spPr/>
        <p:txBody>
          <a:bodyPr/>
          <a:lstStyle/>
          <a:p>
            <a:fld id="{EFE71E98-A417-4ECC-ACEB-C0490C20DB04}" type="slidenum">
              <a:rPr lang="en-US" smtClean="0"/>
              <a:t>32</a:t>
            </a:fld>
            <a:endParaRPr lang="en-US"/>
          </a:p>
        </p:txBody>
      </p:sp>
      <p:sp>
        <p:nvSpPr>
          <p:cNvPr id="4" name="TextBox 3">
            <a:extLst>
              <a:ext uri="{FF2B5EF4-FFF2-40B4-BE49-F238E27FC236}">
                <a16:creationId xmlns:a16="http://schemas.microsoft.com/office/drawing/2014/main" id="{E11CAF33-BF38-6740-7E7E-7043E07A1C28}"/>
              </a:ext>
            </a:extLst>
          </p:cNvPr>
          <p:cNvSpPr txBox="1"/>
          <p:nvPr/>
        </p:nvSpPr>
        <p:spPr>
          <a:xfrm>
            <a:off x="658504" y="649617"/>
            <a:ext cx="10532659" cy="3477875"/>
          </a:xfrm>
          <a:prstGeom prst="rect">
            <a:avLst/>
          </a:prstGeom>
          <a:noFill/>
        </p:spPr>
        <p:txBody>
          <a:bodyPr wrap="square">
            <a:spAutoFit/>
          </a:bodyPr>
          <a:lstStyle/>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The results of the project showed that the EfficientNetB3 neural network achieved high accuracy in predicting the traffic sign classes, with an overall accuracy of </a:t>
            </a:r>
            <a:r>
              <a:rPr lang="en-US" sz="2000" b="1" i="0" u="none" strike="noStrike" baseline="0" dirty="0">
                <a:latin typeface="Times New Roman" panose="02020603050405020304" pitchFamily="18" charset="0"/>
              </a:rPr>
              <a:t>95.9%. </a:t>
            </a:r>
            <a:r>
              <a:rPr lang="en-US" sz="2000" b="0" i="0" u="none" strike="noStrike" baseline="0" dirty="0">
                <a:latin typeface="Times New Roman" panose="02020603050405020304" pitchFamily="18" charset="0"/>
              </a:rPr>
              <a:t>The project demonstrated the effectiveness of deep learning in image processing tasks and its potential to be applied in various real-world applications such as autonomous driving systems. </a:t>
            </a:r>
          </a:p>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However, there is still room for improvement in the project. The dataset used in the project was relatively small, which may limit the performance of the neural network. Additionally, more advanced techniques such as data augmentation and transfer learning could be employed to improve the performance of the neural network. </a:t>
            </a:r>
          </a:p>
          <a:p>
            <a:pPr marL="285750" indent="-285750" algn="just">
              <a:buFont typeface="Wingdings" panose="05000000000000000000" pitchFamily="2" charset="2"/>
              <a:buChar char="§"/>
            </a:pPr>
            <a:r>
              <a:rPr lang="en-US" sz="2000" b="0" i="0" u="none" strike="noStrike" baseline="0" dirty="0">
                <a:latin typeface="Times New Roman" panose="02020603050405020304" pitchFamily="18" charset="0"/>
              </a:rPr>
              <a:t>Overall, the image processing project provided a valuable learning experience and highlighted the importance of careful data preparation, feature extraction, and model selection in deep learning projects.</a:t>
            </a:r>
          </a:p>
        </p:txBody>
      </p:sp>
    </p:spTree>
    <p:extLst>
      <p:ext uri="{BB962C8B-B14F-4D97-AF65-F5344CB8AC3E}">
        <p14:creationId xmlns:p14="http://schemas.microsoft.com/office/powerpoint/2010/main" val="346914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45505A-937A-DBE2-3EE4-7D6A65D68E13}"/>
              </a:ext>
            </a:extLst>
          </p:cNvPr>
          <p:cNvSpPr txBox="1"/>
          <p:nvPr/>
        </p:nvSpPr>
        <p:spPr>
          <a:xfrm>
            <a:off x="385010" y="232428"/>
            <a:ext cx="6096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Future Scope</a:t>
            </a:r>
            <a:endParaRPr lang="en-IN" sz="2400" dirty="0"/>
          </a:p>
        </p:txBody>
      </p:sp>
      <p:sp>
        <p:nvSpPr>
          <p:cNvPr id="5" name="TextBox 4">
            <a:extLst>
              <a:ext uri="{FF2B5EF4-FFF2-40B4-BE49-F238E27FC236}">
                <a16:creationId xmlns:a16="http://schemas.microsoft.com/office/drawing/2014/main" id="{49FCB83B-10FB-F28E-8F93-CA15BDD1A1EB}"/>
              </a:ext>
            </a:extLst>
          </p:cNvPr>
          <p:cNvSpPr txBox="1"/>
          <p:nvPr/>
        </p:nvSpPr>
        <p:spPr>
          <a:xfrm>
            <a:off x="-2861328" y="874202"/>
            <a:ext cx="6096000" cy="923330"/>
          </a:xfrm>
          <a:prstGeom prst="rect">
            <a:avLst/>
          </a:prstGeom>
          <a:noFill/>
        </p:spPr>
        <p:txBody>
          <a:bodyPr wrap="square">
            <a:spAutoFit/>
          </a:bodyPr>
          <a:lstStyle/>
          <a:p>
            <a:r>
              <a:rPr lang="en-US" sz="1800" b="0" i="0" u="none" strike="noStrike" baseline="0" dirty="0">
                <a:latin typeface="Times New Roman" panose="02020603050405020304" pitchFamily="18" charset="0"/>
              </a:rPr>
              <a:t>•</a:t>
            </a:r>
          </a:p>
          <a:p>
            <a:r>
              <a:rPr lang="en-US" sz="1800" b="0" i="0" u="none" strike="noStrike" baseline="0" dirty="0">
                <a:latin typeface="Times New Roman" panose="02020603050405020304" pitchFamily="18" charset="0"/>
              </a:rPr>
              <a:t>•</a:t>
            </a:r>
          </a:p>
          <a:p>
            <a:r>
              <a:rPr lang="en-US" sz="1800" b="0" i="0" u="none" strike="noStrike" baseline="0" dirty="0">
                <a:latin typeface="Times New Roman" panose="02020603050405020304" pitchFamily="18" charset="0"/>
              </a:rPr>
              <a:t>• •</a:t>
            </a:r>
            <a:endParaRPr lang="en-IN" sz="1800" b="0" i="0" u="none" strike="noStrike" baseline="0" dirty="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19D7E3F6-7055-6E42-EB07-7B2B730A4849}"/>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33</a:t>
            </a:fld>
            <a:endParaRPr lang="en-US" dirty="0"/>
          </a:p>
        </p:txBody>
      </p:sp>
      <p:sp>
        <p:nvSpPr>
          <p:cNvPr id="7" name="TextBox 6">
            <a:extLst>
              <a:ext uri="{FF2B5EF4-FFF2-40B4-BE49-F238E27FC236}">
                <a16:creationId xmlns:a16="http://schemas.microsoft.com/office/drawing/2014/main" id="{EB6408BB-FFA8-32BF-3824-008960371FD7}"/>
              </a:ext>
            </a:extLst>
          </p:cNvPr>
          <p:cNvSpPr txBox="1"/>
          <p:nvPr/>
        </p:nvSpPr>
        <p:spPr>
          <a:xfrm>
            <a:off x="616528" y="694093"/>
            <a:ext cx="11312236" cy="923330"/>
          </a:xfrm>
          <a:prstGeom prst="rect">
            <a:avLst/>
          </a:prstGeom>
          <a:noFill/>
        </p:spPr>
        <p:txBody>
          <a:bodyPr wrap="square">
            <a:spAutoFit/>
          </a:bodyPr>
          <a:lstStyle/>
          <a:p>
            <a:pPr algn="just"/>
            <a:r>
              <a:rPr lang="en-US" sz="1800" b="0" i="0" u="none" strike="noStrike" baseline="0" dirty="0">
                <a:latin typeface="Times New Roman" panose="02020603050405020304" pitchFamily="18" charset="0"/>
              </a:rPr>
              <a:t>The above image processing project on traffic sign recognition using EfficientNetB3 neural network has shown promising results with high accuracy. However, there is still room for improvement and further work can be done to enhance the performance of the system. Some possible future scopes of the project are: </a:t>
            </a:r>
          </a:p>
        </p:txBody>
      </p:sp>
      <p:graphicFrame>
        <p:nvGraphicFramePr>
          <p:cNvPr id="8" name="Diagram 7">
            <a:extLst>
              <a:ext uri="{FF2B5EF4-FFF2-40B4-BE49-F238E27FC236}">
                <a16:creationId xmlns:a16="http://schemas.microsoft.com/office/drawing/2014/main" id="{AAB0200B-6A84-0314-14CF-CF5E7C06203F}"/>
              </a:ext>
            </a:extLst>
          </p:cNvPr>
          <p:cNvGraphicFramePr/>
          <p:nvPr>
            <p:extLst>
              <p:ext uri="{D42A27DB-BD31-4B8C-83A1-F6EECF244321}">
                <p14:modId xmlns:p14="http://schemas.microsoft.com/office/powerpoint/2010/main" val="298046870"/>
              </p:ext>
            </p:extLst>
          </p:nvPr>
        </p:nvGraphicFramePr>
        <p:xfrm>
          <a:off x="1108365" y="1617423"/>
          <a:ext cx="10002980" cy="3827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7601D28-9B00-6F21-E002-C3A53350244E}"/>
              </a:ext>
            </a:extLst>
          </p:cNvPr>
          <p:cNvSpPr txBox="1"/>
          <p:nvPr/>
        </p:nvSpPr>
        <p:spPr>
          <a:xfrm>
            <a:off x="603403" y="5906501"/>
            <a:ext cx="1095894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u="none" strike="noStrike" baseline="0" dirty="0">
                <a:latin typeface="Times New Roman" panose="02020603050405020304" pitchFamily="18" charset="0"/>
              </a:rPr>
              <a:t>Overall, the above project has a lot of potential for further improvement and can be extended in several ways to enhance its performance and expand its applicability to other related fields</a:t>
            </a:r>
            <a:r>
              <a:rPr lang="en-US" b="0" i="0" u="none" strike="noStrike" baseline="0" dirty="0">
                <a:latin typeface="Calibri" panose="020F0502020204030204" pitchFamily="34" charset="0"/>
              </a:rPr>
              <a:t>. </a:t>
            </a:r>
            <a:endParaRPr lang="en-IN" dirty="0"/>
          </a:p>
          <a:p>
            <a:endParaRPr lang="en-IN" dirty="0"/>
          </a:p>
        </p:txBody>
      </p:sp>
    </p:spTree>
    <p:extLst>
      <p:ext uri="{BB962C8B-B14F-4D97-AF65-F5344CB8AC3E}">
        <p14:creationId xmlns:p14="http://schemas.microsoft.com/office/powerpoint/2010/main" val="3047731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20636-530F-0F3A-08BE-912B43317638}"/>
              </a:ext>
            </a:extLst>
          </p:cNvPr>
          <p:cNvSpPr txBox="1"/>
          <p:nvPr/>
        </p:nvSpPr>
        <p:spPr>
          <a:xfrm>
            <a:off x="385010" y="276272"/>
            <a:ext cx="1700463"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E7E336BF-8E59-7CCA-4B85-59D170291F6B}"/>
              </a:ext>
            </a:extLst>
          </p:cNvPr>
          <p:cNvSpPr txBox="1"/>
          <p:nvPr/>
        </p:nvSpPr>
        <p:spPr>
          <a:xfrm>
            <a:off x="385010" y="962526"/>
            <a:ext cx="6096000" cy="3170099"/>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Image Processing Commands</a:t>
            </a:r>
            <a:r>
              <a:rPr lang="en-IN" sz="2000" b="1" i="0" u="none" strike="noStrike" baseline="0" dirty="0">
                <a:latin typeface="Symbol" panose="05050102010706020507" pitchFamily="18" charset="2"/>
              </a:rPr>
              <a:t>- </a:t>
            </a:r>
          </a:p>
          <a:p>
            <a:r>
              <a:rPr lang="en-IN" sz="1800" b="0" i="0" u="none" strike="noStrike" baseline="0" dirty="0">
                <a:latin typeface="Times New Roman" panose="02020603050405020304" pitchFamily="18" charset="0"/>
              </a:rPr>
              <a:t>https://optimization.cbe.cornell.edu/index.php?title=Adam#:~:text=Adam%20optimizer%20is%20the%20extended,was%20first%20introduced%20in%202014 </a:t>
            </a:r>
          </a:p>
          <a:p>
            <a:r>
              <a:rPr lang="en-IN" sz="1800" b="0" i="0" u="none" strike="noStrike" baseline="0" dirty="0">
                <a:latin typeface="Times New Roman" panose="02020603050405020304" pitchFamily="18" charset="0"/>
              </a:rPr>
              <a:t>• https://keras.io/api/preprocessing/image/ </a:t>
            </a:r>
          </a:p>
          <a:p>
            <a:r>
              <a:rPr lang="en-IN" sz="1800" b="0" i="0" u="none" strike="noStrike" baseline="0" dirty="0">
                <a:latin typeface="Times New Roman" panose="02020603050405020304" pitchFamily="18" charset="0"/>
              </a:rPr>
              <a:t>•https://www.tensorflow.org/api_docs/python/tf/keras/preprocessing/image/ImageDataGenerator </a:t>
            </a:r>
          </a:p>
          <a:p>
            <a:r>
              <a:rPr lang="en-IN" sz="1800" b="0" i="0" u="none" strike="noStrike" baseline="0" dirty="0">
                <a:latin typeface="Times New Roman" panose="02020603050405020304" pitchFamily="18" charset="0"/>
              </a:rPr>
              <a:t>• https://en.wikipedia.org/wiki/Precision_and_recall </a:t>
            </a:r>
          </a:p>
          <a:p>
            <a:r>
              <a:rPr lang="en-IN" sz="1800" b="0" i="0" u="none" strike="noStrike" baseline="0" dirty="0">
                <a:latin typeface="Times New Roman" panose="02020603050405020304" pitchFamily="18" charset="0"/>
              </a:rPr>
              <a:t>• https://arxiv.org/abs/1905.11946 </a:t>
            </a:r>
          </a:p>
          <a:p>
            <a:r>
              <a:rPr lang="en-IN" sz="1800" b="0" i="0" u="none" strike="noStrike" baseline="0" dirty="0">
                <a:latin typeface="Times New Roman" panose="02020603050405020304" pitchFamily="18" charset="0"/>
              </a:rPr>
              <a:t>• https://ai.googleblog.com/2019/05/efficientnet-improving-accuracy-and.html </a:t>
            </a:r>
          </a:p>
        </p:txBody>
      </p:sp>
      <p:sp>
        <p:nvSpPr>
          <p:cNvPr id="6" name="TextBox 5">
            <a:extLst>
              <a:ext uri="{FF2B5EF4-FFF2-40B4-BE49-F238E27FC236}">
                <a16:creationId xmlns:a16="http://schemas.microsoft.com/office/drawing/2014/main" id="{CADE2F27-D475-1DC1-BEFC-CE2F9493F7B3}"/>
              </a:ext>
            </a:extLst>
          </p:cNvPr>
          <p:cNvSpPr txBox="1"/>
          <p:nvPr/>
        </p:nvSpPr>
        <p:spPr>
          <a:xfrm>
            <a:off x="6978317" y="874455"/>
            <a:ext cx="6096000" cy="2554545"/>
          </a:xfrm>
          <a:prstGeom prst="rect">
            <a:avLst/>
          </a:prstGeom>
          <a:noFill/>
        </p:spPr>
        <p:txBody>
          <a:bodyPr wrap="square">
            <a:spAutoFit/>
          </a:bodyPr>
          <a:lstStyle/>
          <a:p>
            <a:r>
              <a:rPr lang="en-IN" sz="2000" b="1" i="0" u="none" strike="noStrike" baseline="0" dirty="0">
                <a:latin typeface="Times New Roman" panose="02020603050405020304" pitchFamily="18" charset="0"/>
              </a:rPr>
              <a:t>Research Papers- </a:t>
            </a:r>
            <a:endParaRPr lang="en-IN" sz="2000" b="0" i="0" u="none" strike="noStrike" baseline="0" dirty="0">
              <a:latin typeface="Times New Roman" panose="02020603050405020304" pitchFamily="18" charset="0"/>
            </a:endParaRPr>
          </a:p>
          <a:p>
            <a:r>
              <a:rPr lang="en-IN" sz="2000" b="0" i="0" u="none" strike="noStrike" baseline="0" dirty="0">
                <a:latin typeface="Times New Roman" panose="02020603050405020304" pitchFamily="18" charset="0"/>
              </a:rPr>
              <a:t>• https://arxiv.org/ </a:t>
            </a:r>
          </a:p>
          <a:p>
            <a:r>
              <a:rPr lang="en-IN" sz="2000" b="0" i="0" u="none" strike="noStrike" baseline="0" dirty="0">
                <a:latin typeface="Times New Roman" panose="02020603050405020304" pitchFamily="18" charset="0"/>
              </a:rPr>
              <a:t>• https://scholar.google.com/ </a:t>
            </a:r>
          </a:p>
          <a:p>
            <a:r>
              <a:rPr lang="en-IN" sz="2000" b="0" i="0" u="none" strike="noStrike" baseline="0" dirty="0">
                <a:latin typeface="Times New Roman" panose="02020603050405020304" pitchFamily="18" charset="0"/>
              </a:rPr>
              <a:t>• https://ieeexplore.ieee.org/Xplore/home.jsp </a:t>
            </a:r>
          </a:p>
          <a:p>
            <a:r>
              <a:rPr lang="en-IN" sz="2000" b="0" i="0" u="none" strike="noStrike" baseline="0" dirty="0">
                <a:latin typeface="Times New Roman" panose="02020603050405020304" pitchFamily="18" charset="0"/>
              </a:rPr>
              <a:t>• https://dl.acm.org/ </a:t>
            </a:r>
          </a:p>
          <a:p>
            <a:r>
              <a:rPr lang="en-IN" sz="2000" b="0" i="0" u="none" strike="noStrike" baseline="0" dirty="0">
                <a:latin typeface="Times New Roman" panose="02020603050405020304" pitchFamily="18" charset="0"/>
              </a:rPr>
              <a:t>• https://www.sciencedirect.com/ </a:t>
            </a:r>
          </a:p>
          <a:p>
            <a:r>
              <a:rPr lang="en-IN" sz="2000" b="0" i="0" u="none" strike="noStrike" baseline="0" dirty="0">
                <a:latin typeface="Times New Roman" panose="02020603050405020304" pitchFamily="18" charset="0"/>
              </a:rPr>
              <a:t>• https://link.springer.com/ </a:t>
            </a:r>
          </a:p>
          <a:p>
            <a:r>
              <a:rPr lang="en-IN" sz="2000" b="0" i="0" u="none" strike="noStrike" baseline="0" dirty="0">
                <a:latin typeface="Times New Roman" panose="02020603050405020304" pitchFamily="18" charset="0"/>
              </a:rPr>
              <a:t>• https://www.jstor.org/ </a:t>
            </a:r>
            <a:endParaRPr lang="en-IN" sz="1800" b="0" i="0" u="none" strike="noStrike" baseline="0" dirty="0">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B44EDBFC-0E21-E954-9B7A-3C4720A5C0C0}"/>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34</a:t>
            </a:fld>
            <a:endParaRPr lang="en-US" dirty="0"/>
          </a:p>
        </p:txBody>
      </p:sp>
    </p:spTree>
    <p:extLst>
      <p:ext uri="{BB962C8B-B14F-4D97-AF65-F5344CB8AC3E}">
        <p14:creationId xmlns:p14="http://schemas.microsoft.com/office/powerpoint/2010/main" val="1160191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79D69-1AE5-C6E9-6C11-FBDE9D17400F}"/>
              </a:ext>
            </a:extLst>
          </p:cNvPr>
          <p:cNvSpPr>
            <a:spLocks noGrp="1"/>
          </p:cNvSpPr>
          <p:nvPr>
            <p:ph type="sldNum" sz="quarter" idx="12"/>
          </p:nvPr>
        </p:nvSpPr>
        <p:spPr/>
        <p:txBody>
          <a:bodyPr/>
          <a:lstStyle/>
          <a:p>
            <a:fld id="{EFE71E98-A417-4ECC-ACEB-C0490C20DB04}" type="slidenum">
              <a:rPr lang="en-US" smtClean="0"/>
              <a:t>35</a:t>
            </a:fld>
            <a:endParaRPr lang="en-US"/>
          </a:p>
        </p:txBody>
      </p:sp>
      <p:sp>
        <p:nvSpPr>
          <p:cNvPr id="4" name="Rectangle 3">
            <a:extLst>
              <a:ext uri="{FF2B5EF4-FFF2-40B4-BE49-F238E27FC236}">
                <a16:creationId xmlns:a16="http://schemas.microsoft.com/office/drawing/2014/main" id="{AF27C6DA-5F4F-5BE7-380C-846685A53F06}"/>
              </a:ext>
            </a:extLst>
          </p:cNvPr>
          <p:cNvSpPr/>
          <p:nvPr/>
        </p:nvSpPr>
        <p:spPr>
          <a:xfrm>
            <a:off x="3830501" y="2717953"/>
            <a:ext cx="4281621" cy="1200329"/>
          </a:xfrm>
          <a:prstGeom prst="rect">
            <a:avLst/>
          </a:prstGeom>
          <a:noFill/>
        </p:spPr>
        <p:txBody>
          <a:bodyPr wrap="none" lIns="91440" tIns="45720" rIns="91440" bIns="45720">
            <a:spAutoFit/>
          </a:bodyPr>
          <a:lstStyle/>
          <a:p>
            <a:pPr algn="ctr"/>
            <a:r>
              <a:rPr lang="en-U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3083719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CA22715-D05D-465E-A9CB-5AD7BC6C9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11282B-2862-A7C5-4D42-10452F771931}"/>
              </a:ext>
            </a:extLst>
          </p:cNvPr>
          <p:cNvSpPr txBox="1"/>
          <p:nvPr/>
        </p:nvSpPr>
        <p:spPr>
          <a:xfrm>
            <a:off x="1043180" y="2288987"/>
            <a:ext cx="4009639" cy="2283013"/>
          </a:xfrm>
          <a:prstGeom prst="rect">
            <a:avLst/>
          </a:prstGeom>
        </p:spPr>
        <p:txBody>
          <a:bodyPr vert="horz" lIns="91440" tIns="45720" rIns="91440" bIns="45720" rtlCol="0" anchor="ctr">
            <a:normAutofit/>
          </a:bodyPr>
          <a:lstStyle/>
          <a:p>
            <a:pPr algn="ctr">
              <a:lnSpc>
                <a:spcPct val="120000"/>
              </a:lnSpc>
              <a:spcBef>
                <a:spcPct val="0"/>
              </a:spcBef>
              <a:spcAft>
                <a:spcPts val="600"/>
              </a:spcAft>
            </a:pPr>
            <a:r>
              <a:rPr lang="en-US" sz="2800" b="1" cap="all" spc="600" dirty="0">
                <a:solidFill>
                  <a:schemeClr val="bg1"/>
                </a:solidFill>
                <a:latin typeface="Times New Roman" panose="02020603050405020304" pitchFamily="18" charset="0"/>
                <a:ea typeface="+mj-ea"/>
                <a:cs typeface="Times New Roman" panose="02020603050405020304" pitchFamily="18" charset="0"/>
              </a:rPr>
              <a:t>Motivation of choosing our topic</a:t>
            </a:r>
          </a:p>
        </p:txBody>
      </p:sp>
      <p:sp>
        <p:nvSpPr>
          <p:cNvPr id="5" name="TextBox 4">
            <a:extLst>
              <a:ext uri="{FF2B5EF4-FFF2-40B4-BE49-F238E27FC236}">
                <a16:creationId xmlns:a16="http://schemas.microsoft.com/office/drawing/2014/main" id="{A0FAABFD-8A04-E8FE-4B7D-B913546498E3}"/>
              </a:ext>
            </a:extLst>
          </p:cNvPr>
          <p:cNvSpPr txBox="1"/>
          <p:nvPr/>
        </p:nvSpPr>
        <p:spPr>
          <a:xfrm>
            <a:off x="5672787" y="762000"/>
            <a:ext cx="5820122" cy="3048000"/>
          </a:xfrm>
          <a:prstGeom prst="rect">
            <a:avLst/>
          </a:prstGeom>
        </p:spPr>
        <p:txBody>
          <a:bodyPr vert="horz" lIns="91440" tIns="45720" rIns="91440" bIns="45720" rtlCol="0" anchor="ctr">
            <a:noAutofit/>
          </a:bodyPr>
          <a:lstStyle/>
          <a:p>
            <a:pPr algn="just">
              <a:lnSpc>
                <a:spcPct val="120000"/>
              </a:lnSpc>
              <a:spcAft>
                <a:spcPts val="600"/>
              </a:spcAft>
              <a:buSzPct val="85000"/>
            </a:pPr>
            <a:r>
              <a:rPr lang="en-US" sz="1600" b="0" i="0" u="none" strike="noStrike" baseline="0" dirty="0">
                <a:latin typeface="Times New Roman" panose="02020603050405020304" pitchFamily="18" charset="0"/>
                <a:cs typeface="Times New Roman" panose="02020603050405020304" pitchFamily="18" charset="0"/>
              </a:rPr>
              <a:t>The motivation behind choosing a project on traffic sign recognition system is to address the issue of road safety and traffic management. The traffic sign recognition system can help drivers and autonomous vehicles to understand the road environment better and make informed decisions based on the information provided by the traffic signs. Accidents due to human error and lack of attention can be reduced by alerting drivers to speed limits, stop signs, construction zones, and other road hazards. With the increasing number of vehicles on the road, it becomes essential to manage traffic efficiently and safely. The project aims to contribute to the development of safer and more efficient transportation systems. The use of neural networks and deep learning techniques can help achieve high accuracy in recognizing traffic signs, making the project valuable to the field of image processing and transportation systems. </a:t>
            </a:r>
            <a:endParaRPr lang="en-US" sz="16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D2C0174-B0E5-0BBD-05A0-3F9233308F90}"/>
              </a:ext>
            </a:extLst>
          </p:cNvPr>
          <p:cNvSpPr>
            <a:spLocks noGrp="1"/>
          </p:cNvSpPr>
          <p:nvPr>
            <p:ph type="sldNum" sz="quarter" idx="12"/>
          </p:nvPr>
        </p:nvSpPr>
        <p:spPr>
          <a:xfrm>
            <a:off x="11568602" y="6358965"/>
            <a:ext cx="629653" cy="429830"/>
          </a:xfrm>
        </p:spPr>
        <p:txBody>
          <a:bodyPr vert="horz" lIns="91440" tIns="45720" rIns="91440" bIns="45720" rtlCol="0" anchor="ctr">
            <a:normAutofit/>
          </a:bodyPr>
          <a:lstStyle/>
          <a:p>
            <a:pPr>
              <a:spcAft>
                <a:spcPts val="600"/>
              </a:spcAft>
            </a:pPr>
            <a:fld id="{EFE71E98-A417-4ECC-ACEB-C0490C20DB04}" type="slidenum">
              <a:rPr lang="en-US">
                <a:solidFill>
                  <a:schemeClr val="tx1"/>
                </a:solidFill>
              </a:rPr>
              <a:pPr>
                <a:spcAft>
                  <a:spcPts val="600"/>
                </a:spcAft>
              </a:pPr>
              <a:t>4</a:t>
            </a:fld>
            <a:endParaRPr lang="en-US" dirty="0">
              <a:solidFill>
                <a:schemeClr val="tx1"/>
              </a:solidFill>
            </a:endParaRPr>
          </a:p>
        </p:txBody>
      </p:sp>
      <p:pic>
        <p:nvPicPr>
          <p:cNvPr id="6" name="Picture 5" descr="A sign on a pole&#10;&#10;Description automatically generated with low confidence">
            <a:extLst>
              <a:ext uri="{FF2B5EF4-FFF2-40B4-BE49-F238E27FC236}">
                <a16:creationId xmlns:a16="http://schemas.microsoft.com/office/drawing/2014/main" id="{B4866AB7-CD9A-97E9-98CD-29F9D1222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492" y="4572000"/>
            <a:ext cx="2903818" cy="1786965"/>
          </a:xfrm>
          <a:prstGeom prst="rect">
            <a:avLst/>
          </a:prstGeom>
        </p:spPr>
      </p:pic>
    </p:spTree>
    <p:extLst>
      <p:ext uri="{BB962C8B-B14F-4D97-AF65-F5344CB8AC3E}">
        <p14:creationId xmlns:p14="http://schemas.microsoft.com/office/powerpoint/2010/main" val="305600793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90BFA-3DB1-08FB-B058-ECE251031E97}"/>
              </a:ext>
            </a:extLst>
          </p:cNvPr>
          <p:cNvSpPr txBox="1"/>
          <p:nvPr/>
        </p:nvSpPr>
        <p:spPr>
          <a:xfrm>
            <a:off x="1477169" y="0"/>
            <a:ext cx="9144000" cy="869092"/>
          </a:xfrm>
          <a:prstGeom prst="rect">
            <a:avLst/>
          </a:prstGeom>
        </p:spPr>
        <p:txBody>
          <a:bodyPr vert="horz" lIns="91440" tIns="45720" rIns="91440" bIns="45720" rtlCol="0" anchor="b">
            <a:normAutofit/>
          </a:bodyPr>
          <a:lstStyle/>
          <a:p>
            <a:pPr algn="ctr">
              <a:lnSpc>
                <a:spcPct val="120000"/>
              </a:lnSpc>
              <a:spcBef>
                <a:spcPct val="0"/>
              </a:spcBef>
              <a:spcAft>
                <a:spcPts val="600"/>
              </a:spcAft>
            </a:pPr>
            <a:r>
              <a:rPr lang="en-US" sz="2800" b="1" cap="all" spc="600" dirty="0">
                <a:latin typeface="Times New Roman" panose="02020603050405020304" pitchFamily="18" charset="0"/>
                <a:ea typeface="+mj-ea"/>
                <a:cs typeface="Times New Roman" panose="02020603050405020304" pitchFamily="18" charset="0"/>
              </a:rPr>
              <a:t>Challenges faced</a:t>
            </a:r>
          </a:p>
        </p:txBody>
      </p:sp>
      <p:sp>
        <p:nvSpPr>
          <p:cNvPr id="2" name="Slide Number Placeholder 1">
            <a:extLst>
              <a:ext uri="{FF2B5EF4-FFF2-40B4-BE49-F238E27FC236}">
                <a16:creationId xmlns:a16="http://schemas.microsoft.com/office/drawing/2014/main" id="{1E16AF7A-5764-A49F-997F-E92980F18810}"/>
              </a:ext>
            </a:extLst>
          </p:cNvPr>
          <p:cNvSpPr>
            <a:spLocks noGrp="1"/>
          </p:cNvSpPr>
          <p:nvPr>
            <p:ph type="sldNum" sz="quarter" idx="12"/>
          </p:nvPr>
        </p:nvSpPr>
        <p:spPr>
          <a:xfrm>
            <a:off x="11562347" y="6428170"/>
            <a:ext cx="629653" cy="429830"/>
          </a:xfrm>
        </p:spPr>
        <p:txBody>
          <a:bodyPr vert="horz" lIns="91440" tIns="45720" rIns="91440" bIns="45720" rtlCol="0" anchor="ctr">
            <a:normAutofit/>
          </a:bodyPr>
          <a:lstStyle/>
          <a:p>
            <a:pPr>
              <a:spcAft>
                <a:spcPts val="600"/>
              </a:spcAft>
            </a:pPr>
            <a:fld id="{EFE71E98-A417-4ECC-ACEB-C0490C20DB04}" type="slidenum">
              <a:rPr lang="en-US" smtClean="0"/>
              <a:pPr>
                <a:spcAft>
                  <a:spcPts val="600"/>
                </a:spcAft>
              </a:pPr>
              <a:t>5</a:t>
            </a:fld>
            <a:endParaRPr lang="en-US" dirty="0"/>
          </a:p>
        </p:txBody>
      </p:sp>
      <p:graphicFrame>
        <p:nvGraphicFramePr>
          <p:cNvPr id="4" name="Diagram 3">
            <a:extLst>
              <a:ext uri="{FF2B5EF4-FFF2-40B4-BE49-F238E27FC236}">
                <a16:creationId xmlns:a16="http://schemas.microsoft.com/office/drawing/2014/main" id="{938F1850-12B7-B0EB-E1E5-5A8AAE84BE03}"/>
              </a:ext>
            </a:extLst>
          </p:cNvPr>
          <p:cNvGraphicFramePr/>
          <p:nvPr>
            <p:extLst>
              <p:ext uri="{D42A27DB-BD31-4B8C-83A1-F6EECF244321}">
                <p14:modId xmlns:p14="http://schemas.microsoft.com/office/powerpoint/2010/main" val="2449489873"/>
              </p:ext>
            </p:extLst>
          </p:nvPr>
        </p:nvGraphicFramePr>
        <p:xfrm>
          <a:off x="1477169" y="1524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8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9CF94D-14BB-7946-1B8D-BD40E8C0059F}"/>
              </a:ext>
            </a:extLst>
          </p:cNvPr>
          <p:cNvSpPr txBox="1"/>
          <p:nvPr/>
        </p:nvSpPr>
        <p:spPr>
          <a:xfrm>
            <a:off x="4239491" y="182479"/>
            <a:ext cx="3782291"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Applications of the project</a:t>
            </a:r>
          </a:p>
        </p:txBody>
      </p:sp>
      <p:graphicFrame>
        <p:nvGraphicFramePr>
          <p:cNvPr id="11" name="Diagram 10">
            <a:extLst>
              <a:ext uri="{FF2B5EF4-FFF2-40B4-BE49-F238E27FC236}">
                <a16:creationId xmlns:a16="http://schemas.microsoft.com/office/drawing/2014/main" id="{919AD16A-5531-6063-BEA6-AF4520869B93}"/>
              </a:ext>
            </a:extLst>
          </p:cNvPr>
          <p:cNvGraphicFramePr/>
          <p:nvPr>
            <p:extLst>
              <p:ext uri="{D42A27DB-BD31-4B8C-83A1-F6EECF244321}">
                <p14:modId xmlns:p14="http://schemas.microsoft.com/office/powerpoint/2010/main" val="3511143080"/>
              </p:ext>
            </p:extLst>
          </p:nvPr>
        </p:nvGraphicFramePr>
        <p:xfrm>
          <a:off x="1812636" y="884812"/>
          <a:ext cx="8566727" cy="5666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6CC3D83F-E0EC-225D-33C9-84E0E12014BD}"/>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6</a:t>
            </a:fld>
            <a:endParaRPr lang="en-US" dirty="0"/>
          </a:p>
        </p:txBody>
      </p:sp>
    </p:spTree>
    <p:extLst>
      <p:ext uri="{BB962C8B-B14F-4D97-AF65-F5344CB8AC3E}">
        <p14:creationId xmlns:p14="http://schemas.microsoft.com/office/powerpoint/2010/main" val="59482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C0A593-8F37-BDD0-126C-8E311409B054}"/>
              </a:ext>
            </a:extLst>
          </p:cNvPr>
          <p:cNvSpPr txBox="1"/>
          <p:nvPr/>
        </p:nvSpPr>
        <p:spPr>
          <a:xfrm>
            <a:off x="4752109" y="154770"/>
            <a:ext cx="6096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Related work</a:t>
            </a:r>
          </a:p>
        </p:txBody>
      </p:sp>
      <p:graphicFrame>
        <p:nvGraphicFramePr>
          <p:cNvPr id="7" name="Table 7">
            <a:extLst>
              <a:ext uri="{FF2B5EF4-FFF2-40B4-BE49-F238E27FC236}">
                <a16:creationId xmlns:a16="http://schemas.microsoft.com/office/drawing/2014/main" id="{E8FE70EF-0BD3-EC64-7981-F5A2C91BEAC8}"/>
              </a:ext>
            </a:extLst>
          </p:cNvPr>
          <p:cNvGraphicFramePr>
            <a:graphicFrameLocks noGrp="1"/>
          </p:cNvGraphicFramePr>
          <p:nvPr>
            <p:extLst>
              <p:ext uri="{D42A27DB-BD31-4B8C-83A1-F6EECF244321}">
                <p14:modId xmlns:p14="http://schemas.microsoft.com/office/powerpoint/2010/main" val="3880783084"/>
              </p:ext>
            </p:extLst>
          </p:nvPr>
        </p:nvGraphicFramePr>
        <p:xfrm>
          <a:off x="808182" y="844358"/>
          <a:ext cx="10575635" cy="5669434"/>
        </p:xfrm>
        <a:graphic>
          <a:graphicData uri="http://schemas.openxmlformats.org/drawingml/2006/table">
            <a:tbl>
              <a:tblPr firstRow="1" bandRow="1">
                <a:tableStyleId>{5C22544A-7EE6-4342-B048-85BDC9FD1C3A}</a:tableStyleId>
              </a:tblPr>
              <a:tblGrid>
                <a:gridCol w="779986">
                  <a:extLst>
                    <a:ext uri="{9D8B030D-6E8A-4147-A177-3AD203B41FA5}">
                      <a16:colId xmlns:a16="http://schemas.microsoft.com/office/drawing/2014/main" val="2630531186"/>
                    </a:ext>
                  </a:extLst>
                </a:gridCol>
                <a:gridCol w="1620253">
                  <a:extLst>
                    <a:ext uri="{9D8B030D-6E8A-4147-A177-3AD203B41FA5}">
                      <a16:colId xmlns:a16="http://schemas.microsoft.com/office/drawing/2014/main" val="12954586"/>
                    </a:ext>
                  </a:extLst>
                </a:gridCol>
                <a:gridCol w="2132176">
                  <a:extLst>
                    <a:ext uri="{9D8B030D-6E8A-4147-A177-3AD203B41FA5}">
                      <a16:colId xmlns:a16="http://schemas.microsoft.com/office/drawing/2014/main" val="2328505128"/>
                    </a:ext>
                  </a:extLst>
                </a:gridCol>
                <a:gridCol w="1510805">
                  <a:extLst>
                    <a:ext uri="{9D8B030D-6E8A-4147-A177-3AD203B41FA5}">
                      <a16:colId xmlns:a16="http://schemas.microsoft.com/office/drawing/2014/main" val="1063845724"/>
                    </a:ext>
                  </a:extLst>
                </a:gridCol>
                <a:gridCol w="1510805">
                  <a:extLst>
                    <a:ext uri="{9D8B030D-6E8A-4147-A177-3AD203B41FA5}">
                      <a16:colId xmlns:a16="http://schemas.microsoft.com/office/drawing/2014/main" val="193786683"/>
                    </a:ext>
                  </a:extLst>
                </a:gridCol>
                <a:gridCol w="1510805">
                  <a:extLst>
                    <a:ext uri="{9D8B030D-6E8A-4147-A177-3AD203B41FA5}">
                      <a16:colId xmlns:a16="http://schemas.microsoft.com/office/drawing/2014/main" val="2424064668"/>
                    </a:ext>
                  </a:extLst>
                </a:gridCol>
                <a:gridCol w="1510805">
                  <a:extLst>
                    <a:ext uri="{9D8B030D-6E8A-4147-A177-3AD203B41FA5}">
                      <a16:colId xmlns:a16="http://schemas.microsoft.com/office/drawing/2014/main" val="369455199"/>
                    </a:ext>
                  </a:extLst>
                </a:gridCol>
              </a:tblGrid>
              <a:tr h="701194">
                <a:tc>
                  <a:txBody>
                    <a:bodyPr/>
                    <a:lstStyle/>
                    <a:p>
                      <a:r>
                        <a:rPr lang="en-IN" sz="1400" dirty="0">
                          <a:latin typeface="Times New Roman" panose="02020603050405020304" pitchFamily="18" charset="0"/>
                          <a:cs typeface="Times New Roman" panose="02020603050405020304" pitchFamily="18" charset="0"/>
                        </a:rPr>
                        <a:t>S. No.</a:t>
                      </a:r>
                    </a:p>
                  </a:txBody>
                  <a:tcPr/>
                </a:tc>
                <a:tc>
                  <a:txBody>
                    <a:bodyPr/>
                    <a:lstStyle/>
                    <a:p>
                      <a:r>
                        <a:rPr lang="en-IN" sz="1400" dirty="0">
                          <a:latin typeface="Times New Roman" panose="02020603050405020304" pitchFamily="18" charset="0"/>
                          <a:cs typeface="Times New Roman" panose="02020603050405020304" pitchFamily="18" charset="0"/>
                        </a:rPr>
                        <a:t>Author</a:t>
                      </a:r>
                    </a:p>
                  </a:txBody>
                  <a:tcPr/>
                </a:tc>
                <a:tc>
                  <a:txBody>
                    <a:bodyPr/>
                    <a:lstStyle/>
                    <a:p>
                      <a:r>
                        <a:rPr lang="en-IN" sz="1400" dirty="0">
                          <a:latin typeface="Times New Roman" panose="02020603050405020304" pitchFamily="18" charset="0"/>
                          <a:cs typeface="Times New Roman" panose="02020603050405020304" pitchFamily="18" charset="0"/>
                        </a:rPr>
                        <a:t>Technique Used</a:t>
                      </a:r>
                    </a:p>
                  </a:txBody>
                  <a:tcPr/>
                </a:tc>
                <a:tc>
                  <a:txBody>
                    <a:bodyPr/>
                    <a:lstStyle/>
                    <a:p>
                      <a:r>
                        <a:rPr lang="en-IN" sz="1400" dirty="0">
                          <a:latin typeface="Times New Roman" panose="02020603050405020304" pitchFamily="18" charset="0"/>
                          <a:cs typeface="Times New Roman" panose="02020603050405020304" pitchFamily="18" charset="0"/>
                        </a:rPr>
                        <a:t>Dataset Used</a:t>
                      </a:r>
                    </a:p>
                  </a:txBody>
                  <a:tcPr/>
                </a:tc>
                <a:tc>
                  <a:txBody>
                    <a:bodyPr/>
                    <a:lstStyle/>
                    <a:p>
                      <a:r>
                        <a:rPr lang="en-IN" sz="1400" dirty="0">
                          <a:latin typeface="Times New Roman" panose="02020603050405020304" pitchFamily="18" charset="0"/>
                          <a:cs typeface="Times New Roman" panose="02020603050405020304" pitchFamily="18" charset="0"/>
                        </a:rPr>
                        <a:t>Evaluation Parameters</a:t>
                      </a:r>
                    </a:p>
                  </a:txBody>
                  <a:tcPr/>
                </a:tc>
                <a:tc>
                  <a:txBody>
                    <a:bodyPr/>
                    <a:lstStyle/>
                    <a:p>
                      <a:r>
                        <a:rPr lang="en-IN" sz="1400" dirty="0">
                          <a:latin typeface="Times New Roman" panose="02020603050405020304" pitchFamily="18" charset="0"/>
                          <a:cs typeface="Times New Roman" panose="02020603050405020304" pitchFamily="18" charset="0"/>
                        </a:rPr>
                        <a:t>Pros</a:t>
                      </a:r>
                    </a:p>
                  </a:txBody>
                  <a:tcPr/>
                </a:tc>
                <a:tc>
                  <a:txBody>
                    <a:bodyPr/>
                    <a:lstStyle/>
                    <a:p>
                      <a:r>
                        <a:rPr lang="en-IN" sz="1400"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3784014833"/>
                  </a:ext>
                </a:extLst>
              </a:tr>
              <a:tr h="701194">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Sun et al.[1]</a:t>
                      </a:r>
                    </a:p>
                  </a:txBody>
                  <a:tcPr/>
                </a:tc>
                <a:tc>
                  <a:txBody>
                    <a:bodyPr/>
                    <a:lstStyle/>
                    <a:p>
                      <a:r>
                        <a:rPr lang="en-IN" sz="1400" dirty="0">
                          <a:latin typeface="Times New Roman" panose="02020603050405020304" pitchFamily="18" charset="0"/>
                          <a:cs typeface="Times New Roman" panose="02020603050405020304" pitchFamily="18" charset="0"/>
                        </a:rPr>
                        <a:t>Hough Transform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Chinese Traffic Sign Dataset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98.2% Accuracy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Noise and curve discontinuity have relatively small influence</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biggest disadvantage of mean filtering. 	</a:t>
                      </a:r>
                    </a:p>
                    <a:p>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32027720"/>
                  </a:ext>
                </a:extLst>
              </a:tr>
              <a:tr h="701194">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Franzen et al.[2]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Traffic sign recognition does not take place in the spatial domain but in the frequency domain.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German Traffic sign Recognition Benchmark (GTSRB)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99.6% Accuracy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Simplifying the neural architecture, as the number of layers can be significantly reduced. </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Some images may be misinterpreted in the frequency domain. </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6455075"/>
                  </a:ext>
                </a:extLst>
              </a:tr>
              <a:tr h="701194">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err="1">
                          <a:latin typeface="Times New Roman" panose="02020603050405020304" pitchFamily="18" charset="0"/>
                          <a:cs typeface="Times New Roman" panose="02020603050405020304" pitchFamily="18" charset="0"/>
                        </a:rPr>
                        <a:t>Manzari</a:t>
                      </a:r>
                      <a:r>
                        <a:rPr lang="en-IN" sz="1400" dirty="0">
                          <a:latin typeface="Times New Roman" panose="02020603050405020304" pitchFamily="18" charset="0"/>
                          <a:cs typeface="Times New Roman" panose="02020603050405020304" pitchFamily="18" charset="0"/>
                        </a:rPr>
                        <a:t> et al.[3]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Hinge</a:t>
                      </a:r>
                      <a:r>
                        <a:rPr lang="fr-FR"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r>
                        <a:rPr lang="fr-FR" sz="14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loss</a:t>
                      </a:r>
                      <a:r>
                        <a:rPr lang="fr-FR"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r>
                        <a:rPr lang="fr-FR" sz="14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stochastic</a:t>
                      </a:r>
                      <a:r>
                        <a:rPr lang="fr-FR"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gradient </a:t>
                      </a:r>
                      <a:r>
                        <a:rPr lang="fr-FR" sz="14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descent</a:t>
                      </a:r>
                      <a:r>
                        <a:rPr lang="fr-FR"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technique.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European Traffic Sign Dataset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99.51% Accuracy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networks have good resistance to adversarial attacks, which is interesting as future works. 	</a:t>
                      </a:r>
                    </a:p>
                    <a:p>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One of the factors that reduce network accuracy and image degradation is rotation</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2870717"/>
                  </a:ext>
                </a:extLst>
              </a:tr>
              <a:tr h="701194">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err="1">
                          <a:latin typeface="Times New Roman" panose="02020603050405020304" pitchFamily="18" charset="0"/>
                          <a:cs typeface="Times New Roman" panose="02020603050405020304" pitchFamily="18" charset="0"/>
                        </a:rPr>
                        <a:t>Razdak</a:t>
                      </a:r>
                      <a:r>
                        <a:rPr lang="en-IN" sz="1400" dirty="0">
                          <a:latin typeface="Times New Roman" panose="02020603050405020304" pitchFamily="18" charset="0"/>
                          <a:cs typeface="Times New Roman" panose="02020603050405020304" pitchFamily="18" charset="0"/>
                        </a:rPr>
                        <a:t> et al.[4]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Proposed method extracted the detected sign in black and white pixels and further classified into groups.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Template dataset.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94% Accuracy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dataset contains images with several angles which makes it unique from others</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dk1"/>
                          </a:solidFill>
                          <a:latin typeface="Times New Roman" panose="02020603050405020304" pitchFamily="18" charset="0"/>
                          <a:ea typeface="+mn-ea"/>
                          <a:cs typeface="Times New Roman" panose="02020603050405020304" pitchFamily="18" charset="0"/>
                        </a:rPr>
                        <a:t>Presence of other objects in the scene such as moving cars, bicycles, pedestrians, shop signs also offer obstruction in detection. </a:t>
                      </a: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6036846"/>
                  </a:ext>
                </a:extLst>
              </a:tr>
            </a:tbl>
          </a:graphicData>
        </a:graphic>
      </p:graphicFrame>
      <p:sp>
        <p:nvSpPr>
          <p:cNvPr id="2" name="Slide Number Placeholder 1">
            <a:extLst>
              <a:ext uri="{FF2B5EF4-FFF2-40B4-BE49-F238E27FC236}">
                <a16:creationId xmlns:a16="http://schemas.microsoft.com/office/drawing/2014/main" id="{69A26A0C-CE1F-923B-9044-6A81AB523910}"/>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7</a:t>
            </a:fld>
            <a:endParaRPr lang="en-US" dirty="0"/>
          </a:p>
        </p:txBody>
      </p:sp>
    </p:spTree>
    <p:extLst>
      <p:ext uri="{BB962C8B-B14F-4D97-AF65-F5344CB8AC3E}">
        <p14:creationId xmlns:p14="http://schemas.microsoft.com/office/powerpoint/2010/main" val="396989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681700-2959-0CCB-F960-E2299583F6D6}"/>
              </a:ext>
            </a:extLst>
          </p:cNvPr>
          <p:cNvSpPr txBox="1"/>
          <p:nvPr/>
        </p:nvSpPr>
        <p:spPr>
          <a:xfrm>
            <a:off x="433137" y="66054"/>
            <a:ext cx="3128211" cy="800219"/>
          </a:xfrm>
          <a:prstGeom prst="rect">
            <a:avLst/>
          </a:prstGeom>
          <a:noFill/>
        </p:spPr>
        <p:txBody>
          <a:bodyPr wrap="square">
            <a:spAutoFit/>
          </a:bodyPr>
          <a:lstStyle/>
          <a:p>
            <a:r>
              <a:rPr lang="en-IN" sz="2800" b="1" i="0" u="none" strike="noStrike" baseline="0" dirty="0">
                <a:latin typeface="Times New Roman" panose="02020603050405020304" pitchFamily="18" charset="0"/>
              </a:rPr>
              <a:t>Proposed Method </a:t>
            </a:r>
          </a:p>
          <a:p>
            <a:pPr algn="just"/>
            <a:endParaRPr lang="en-IN" sz="1800" b="0" i="0" u="none" strike="noStrike" baseline="0" dirty="0">
              <a:latin typeface="Times New Roman" panose="02020603050405020304" pitchFamily="18" charset="0"/>
            </a:endParaRPr>
          </a:p>
        </p:txBody>
      </p:sp>
      <p:graphicFrame>
        <p:nvGraphicFramePr>
          <p:cNvPr id="4" name="Diagram 3">
            <a:extLst>
              <a:ext uri="{FF2B5EF4-FFF2-40B4-BE49-F238E27FC236}">
                <a16:creationId xmlns:a16="http://schemas.microsoft.com/office/drawing/2014/main" id="{C4F4532B-D754-81A9-61D4-B7BB0F3D5572}"/>
              </a:ext>
            </a:extLst>
          </p:cNvPr>
          <p:cNvGraphicFramePr/>
          <p:nvPr>
            <p:extLst>
              <p:ext uri="{D42A27DB-BD31-4B8C-83A1-F6EECF244321}">
                <p14:modId xmlns:p14="http://schemas.microsoft.com/office/powerpoint/2010/main" val="3684802944"/>
              </p:ext>
            </p:extLst>
          </p:nvPr>
        </p:nvGraphicFramePr>
        <p:xfrm>
          <a:off x="1474171"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4AC7316-0131-1820-C6EE-6A68C314EBE1}"/>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8</a:t>
            </a:fld>
            <a:endParaRPr lang="en-US" dirty="0"/>
          </a:p>
        </p:txBody>
      </p:sp>
    </p:spTree>
    <p:extLst>
      <p:ext uri="{BB962C8B-B14F-4D97-AF65-F5344CB8AC3E}">
        <p14:creationId xmlns:p14="http://schemas.microsoft.com/office/powerpoint/2010/main" val="187349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7235B-2218-E73F-188E-E1238C7C58A6}"/>
              </a:ext>
            </a:extLst>
          </p:cNvPr>
          <p:cNvSpPr>
            <a:spLocks noGrp="1"/>
          </p:cNvSpPr>
          <p:nvPr>
            <p:ph type="sldNum" sz="quarter" idx="12"/>
          </p:nvPr>
        </p:nvSpPr>
        <p:spPr>
          <a:xfrm>
            <a:off x="11562347" y="6428170"/>
            <a:ext cx="629653" cy="429830"/>
          </a:xfrm>
        </p:spPr>
        <p:txBody>
          <a:bodyPr/>
          <a:lstStyle/>
          <a:p>
            <a:fld id="{EFE71E98-A417-4ECC-ACEB-C0490C20DB04}" type="slidenum">
              <a:rPr lang="en-US" smtClean="0"/>
              <a:t>9</a:t>
            </a:fld>
            <a:endParaRPr lang="en-US"/>
          </a:p>
        </p:txBody>
      </p:sp>
      <p:sp>
        <p:nvSpPr>
          <p:cNvPr id="8" name="TextBox 7">
            <a:extLst>
              <a:ext uri="{FF2B5EF4-FFF2-40B4-BE49-F238E27FC236}">
                <a16:creationId xmlns:a16="http://schemas.microsoft.com/office/drawing/2014/main" id="{8272CD55-7EFA-5B0D-8483-9ADA6A656C4E}"/>
              </a:ext>
            </a:extLst>
          </p:cNvPr>
          <p:cNvSpPr txBox="1"/>
          <p:nvPr/>
        </p:nvSpPr>
        <p:spPr>
          <a:xfrm>
            <a:off x="138545" y="0"/>
            <a:ext cx="5167745" cy="523220"/>
          </a:xfrm>
          <a:prstGeom prst="rect">
            <a:avLst/>
          </a:prstGeom>
          <a:noFill/>
        </p:spPr>
        <p:txBody>
          <a:bodyPr wrap="square">
            <a:spAutoFit/>
          </a:bodyPr>
          <a:lstStyle/>
          <a:p>
            <a:r>
              <a:rPr lang="en-IN" sz="2800" b="1" i="0" u="none" strike="noStrike" baseline="0" dirty="0">
                <a:latin typeface="Times New Roman" panose="02020603050405020304" pitchFamily="18" charset="0"/>
              </a:rPr>
              <a:t>Flowchart of Proposed Method </a:t>
            </a:r>
          </a:p>
        </p:txBody>
      </p:sp>
      <p:sp>
        <p:nvSpPr>
          <p:cNvPr id="9" name="Rectangle 8">
            <a:extLst>
              <a:ext uri="{FF2B5EF4-FFF2-40B4-BE49-F238E27FC236}">
                <a16:creationId xmlns:a16="http://schemas.microsoft.com/office/drawing/2014/main" id="{8199D5B3-43CF-9ABB-BCCB-701359F661B1}"/>
              </a:ext>
            </a:extLst>
          </p:cNvPr>
          <p:cNvSpPr/>
          <p:nvPr/>
        </p:nvSpPr>
        <p:spPr>
          <a:xfrm>
            <a:off x="831268" y="927708"/>
            <a:ext cx="2258291" cy="62345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C70ED40-5D25-E0F1-AD00-C2D88C2282AF}"/>
              </a:ext>
            </a:extLst>
          </p:cNvPr>
          <p:cNvSpPr/>
          <p:nvPr/>
        </p:nvSpPr>
        <p:spPr>
          <a:xfrm>
            <a:off x="4682831" y="883438"/>
            <a:ext cx="2258291" cy="62345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F4B75AB-044E-907A-D7C9-4717CECE18FB}"/>
              </a:ext>
            </a:extLst>
          </p:cNvPr>
          <p:cNvSpPr/>
          <p:nvPr/>
        </p:nvSpPr>
        <p:spPr>
          <a:xfrm>
            <a:off x="8243449" y="927707"/>
            <a:ext cx="2258291" cy="62345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FF123D1-951E-08FC-EABF-FBFC194D8172}"/>
              </a:ext>
            </a:extLst>
          </p:cNvPr>
          <p:cNvSpPr/>
          <p:nvPr/>
        </p:nvSpPr>
        <p:spPr>
          <a:xfrm>
            <a:off x="2819406" y="2388283"/>
            <a:ext cx="2258291" cy="62345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566F51A-1676-24F6-54A9-288AB9029A06}"/>
              </a:ext>
            </a:extLst>
          </p:cNvPr>
          <p:cNvSpPr/>
          <p:nvPr/>
        </p:nvSpPr>
        <p:spPr>
          <a:xfrm>
            <a:off x="7405248" y="2395544"/>
            <a:ext cx="2258291" cy="6234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3A9B0EF-E38D-CD82-ACB0-9DA9DEDFB04D}"/>
              </a:ext>
            </a:extLst>
          </p:cNvPr>
          <p:cNvSpPr/>
          <p:nvPr/>
        </p:nvSpPr>
        <p:spPr>
          <a:xfrm>
            <a:off x="7592283" y="3981218"/>
            <a:ext cx="2258291" cy="62345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7F21B4B5-FB87-A6FA-A8BD-23D3368D964E}"/>
              </a:ext>
            </a:extLst>
          </p:cNvPr>
          <p:cNvSpPr/>
          <p:nvPr/>
        </p:nvSpPr>
        <p:spPr>
          <a:xfrm>
            <a:off x="7592282" y="5425565"/>
            <a:ext cx="2258291" cy="62345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90ADA3F5-1F1A-031B-289C-E6A9B31B7A71}"/>
              </a:ext>
            </a:extLst>
          </p:cNvPr>
          <p:cNvSpPr/>
          <p:nvPr/>
        </p:nvSpPr>
        <p:spPr>
          <a:xfrm>
            <a:off x="2819412" y="3983181"/>
            <a:ext cx="2258291" cy="6234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E8EC3CC-03BD-E218-02F9-58E53F25B831}"/>
              </a:ext>
            </a:extLst>
          </p:cNvPr>
          <p:cNvSpPr txBox="1"/>
          <p:nvPr/>
        </p:nvSpPr>
        <p:spPr>
          <a:xfrm>
            <a:off x="1004460" y="1047508"/>
            <a:ext cx="2396832" cy="369332"/>
          </a:xfrm>
          <a:prstGeom prst="rect">
            <a:avLst/>
          </a:prstGeom>
          <a:noFill/>
        </p:spPr>
        <p:txBody>
          <a:bodyPr wrap="square" rtlCol="0">
            <a:spAutoFit/>
          </a:bodyPr>
          <a:lstStyle/>
          <a:p>
            <a:r>
              <a:rPr lang="en-IN" dirty="0"/>
              <a:t>Data Extraction </a:t>
            </a:r>
          </a:p>
        </p:txBody>
      </p:sp>
      <p:sp>
        <p:nvSpPr>
          <p:cNvPr id="19" name="TextBox 18">
            <a:extLst>
              <a:ext uri="{FF2B5EF4-FFF2-40B4-BE49-F238E27FC236}">
                <a16:creationId xmlns:a16="http://schemas.microsoft.com/office/drawing/2014/main" id="{52703089-72B9-FEF9-CA90-CEDB5160B631}"/>
              </a:ext>
            </a:extLst>
          </p:cNvPr>
          <p:cNvSpPr txBox="1"/>
          <p:nvPr/>
        </p:nvSpPr>
        <p:spPr>
          <a:xfrm>
            <a:off x="5022273" y="1047507"/>
            <a:ext cx="2029697" cy="369332"/>
          </a:xfrm>
          <a:prstGeom prst="rect">
            <a:avLst/>
          </a:prstGeom>
          <a:noFill/>
        </p:spPr>
        <p:txBody>
          <a:bodyPr wrap="square">
            <a:spAutoFit/>
          </a:bodyPr>
          <a:lstStyle/>
          <a:p>
            <a:r>
              <a:rPr lang="en-IN" dirty="0"/>
              <a:t>Data Division </a:t>
            </a:r>
          </a:p>
        </p:txBody>
      </p:sp>
      <p:sp>
        <p:nvSpPr>
          <p:cNvPr id="21" name="TextBox 20">
            <a:extLst>
              <a:ext uri="{FF2B5EF4-FFF2-40B4-BE49-F238E27FC236}">
                <a16:creationId xmlns:a16="http://schemas.microsoft.com/office/drawing/2014/main" id="{A0F5F64D-DBDF-CD71-AD35-EB2D7DAF42C4}"/>
              </a:ext>
            </a:extLst>
          </p:cNvPr>
          <p:cNvSpPr txBox="1"/>
          <p:nvPr/>
        </p:nvSpPr>
        <p:spPr>
          <a:xfrm>
            <a:off x="8534394" y="1054768"/>
            <a:ext cx="1856509" cy="369332"/>
          </a:xfrm>
          <a:prstGeom prst="rect">
            <a:avLst/>
          </a:prstGeom>
          <a:noFill/>
        </p:spPr>
        <p:txBody>
          <a:bodyPr wrap="square">
            <a:spAutoFit/>
          </a:bodyPr>
          <a:lstStyle/>
          <a:p>
            <a:r>
              <a:rPr lang="en-IN" dirty="0" err="1"/>
              <a:t>Preprocessing</a:t>
            </a:r>
            <a:r>
              <a:rPr lang="en-IN" dirty="0"/>
              <a:t> </a:t>
            </a:r>
          </a:p>
        </p:txBody>
      </p:sp>
      <p:sp>
        <p:nvSpPr>
          <p:cNvPr id="23" name="TextBox 22">
            <a:extLst>
              <a:ext uri="{FF2B5EF4-FFF2-40B4-BE49-F238E27FC236}">
                <a16:creationId xmlns:a16="http://schemas.microsoft.com/office/drawing/2014/main" id="{B834E28E-96D6-9125-FA80-B64FA264B188}"/>
              </a:ext>
            </a:extLst>
          </p:cNvPr>
          <p:cNvSpPr txBox="1"/>
          <p:nvPr/>
        </p:nvSpPr>
        <p:spPr>
          <a:xfrm>
            <a:off x="3318157" y="2520992"/>
            <a:ext cx="1828800" cy="369332"/>
          </a:xfrm>
          <a:prstGeom prst="rect">
            <a:avLst/>
          </a:prstGeom>
          <a:noFill/>
        </p:spPr>
        <p:txBody>
          <a:bodyPr wrap="square">
            <a:spAutoFit/>
          </a:bodyPr>
          <a:lstStyle/>
          <a:p>
            <a:r>
              <a:rPr lang="en-IN" dirty="0"/>
              <a:t> Training</a:t>
            </a:r>
          </a:p>
        </p:txBody>
      </p:sp>
      <p:sp>
        <p:nvSpPr>
          <p:cNvPr id="25" name="TextBox 24">
            <a:extLst>
              <a:ext uri="{FF2B5EF4-FFF2-40B4-BE49-F238E27FC236}">
                <a16:creationId xmlns:a16="http://schemas.microsoft.com/office/drawing/2014/main" id="{1CD7C562-4EDD-8C13-E92A-62DABFF2C5E6}"/>
              </a:ext>
            </a:extLst>
          </p:cNvPr>
          <p:cNvSpPr txBox="1"/>
          <p:nvPr/>
        </p:nvSpPr>
        <p:spPr>
          <a:xfrm>
            <a:off x="7758534" y="2557328"/>
            <a:ext cx="1814951" cy="369332"/>
          </a:xfrm>
          <a:prstGeom prst="rect">
            <a:avLst/>
          </a:prstGeom>
          <a:noFill/>
        </p:spPr>
        <p:txBody>
          <a:bodyPr wrap="square">
            <a:spAutoFit/>
          </a:bodyPr>
          <a:lstStyle/>
          <a:p>
            <a:r>
              <a:rPr lang="en-IN" dirty="0"/>
              <a:t>Model Selection </a:t>
            </a:r>
          </a:p>
        </p:txBody>
      </p:sp>
      <p:sp>
        <p:nvSpPr>
          <p:cNvPr id="27" name="TextBox 26">
            <a:extLst>
              <a:ext uri="{FF2B5EF4-FFF2-40B4-BE49-F238E27FC236}">
                <a16:creationId xmlns:a16="http://schemas.microsoft.com/office/drawing/2014/main" id="{A649F08D-4DA3-B93D-3066-FC366602CCBE}"/>
              </a:ext>
            </a:extLst>
          </p:cNvPr>
          <p:cNvSpPr txBox="1"/>
          <p:nvPr/>
        </p:nvSpPr>
        <p:spPr>
          <a:xfrm>
            <a:off x="3286994" y="4110800"/>
            <a:ext cx="1468585" cy="369332"/>
          </a:xfrm>
          <a:prstGeom prst="rect">
            <a:avLst/>
          </a:prstGeom>
          <a:noFill/>
        </p:spPr>
        <p:txBody>
          <a:bodyPr wrap="square">
            <a:spAutoFit/>
          </a:bodyPr>
          <a:lstStyle/>
          <a:p>
            <a:r>
              <a:rPr lang="en-IN" dirty="0"/>
              <a:t>Validation </a:t>
            </a:r>
          </a:p>
        </p:txBody>
      </p:sp>
      <p:sp>
        <p:nvSpPr>
          <p:cNvPr id="29" name="TextBox 28">
            <a:extLst>
              <a:ext uri="{FF2B5EF4-FFF2-40B4-BE49-F238E27FC236}">
                <a16:creationId xmlns:a16="http://schemas.microsoft.com/office/drawing/2014/main" id="{EF2CA5BD-DA1A-86BC-3A6D-DEEF4D9DFCDC}"/>
              </a:ext>
            </a:extLst>
          </p:cNvPr>
          <p:cNvSpPr txBox="1"/>
          <p:nvPr/>
        </p:nvSpPr>
        <p:spPr>
          <a:xfrm>
            <a:off x="8243446" y="4083972"/>
            <a:ext cx="1974273" cy="369332"/>
          </a:xfrm>
          <a:prstGeom prst="rect">
            <a:avLst/>
          </a:prstGeom>
          <a:noFill/>
        </p:spPr>
        <p:txBody>
          <a:bodyPr wrap="square">
            <a:spAutoFit/>
          </a:bodyPr>
          <a:lstStyle/>
          <a:p>
            <a:r>
              <a:rPr lang="en-IN" dirty="0"/>
              <a:t>Testing </a:t>
            </a:r>
          </a:p>
        </p:txBody>
      </p:sp>
      <p:sp>
        <p:nvSpPr>
          <p:cNvPr id="31" name="TextBox 30">
            <a:extLst>
              <a:ext uri="{FF2B5EF4-FFF2-40B4-BE49-F238E27FC236}">
                <a16:creationId xmlns:a16="http://schemas.microsoft.com/office/drawing/2014/main" id="{0992E325-5D39-FF7A-AFC4-7B95A086AC5D}"/>
              </a:ext>
            </a:extLst>
          </p:cNvPr>
          <p:cNvSpPr txBox="1"/>
          <p:nvPr/>
        </p:nvSpPr>
        <p:spPr>
          <a:xfrm>
            <a:off x="8243446" y="5552626"/>
            <a:ext cx="1814951" cy="369332"/>
          </a:xfrm>
          <a:prstGeom prst="rect">
            <a:avLst/>
          </a:prstGeom>
          <a:noFill/>
        </p:spPr>
        <p:txBody>
          <a:bodyPr wrap="square">
            <a:spAutoFit/>
          </a:bodyPr>
          <a:lstStyle/>
          <a:p>
            <a:r>
              <a:rPr lang="en-IN" dirty="0"/>
              <a:t>Results </a:t>
            </a:r>
          </a:p>
        </p:txBody>
      </p:sp>
      <p:cxnSp>
        <p:nvCxnSpPr>
          <p:cNvPr id="33" name="Straight Arrow Connector 32">
            <a:extLst>
              <a:ext uri="{FF2B5EF4-FFF2-40B4-BE49-F238E27FC236}">
                <a16:creationId xmlns:a16="http://schemas.microsoft.com/office/drawing/2014/main" id="{AE3B7F2D-A8F1-FDBA-3274-199065AB5841}"/>
              </a:ext>
            </a:extLst>
          </p:cNvPr>
          <p:cNvCxnSpPr/>
          <p:nvPr/>
        </p:nvCxnSpPr>
        <p:spPr>
          <a:xfrm>
            <a:off x="3089559" y="1232173"/>
            <a:ext cx="1593272" cy="726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79A4CC6-3540-A335-6813-EF09D3C25247}"/>
              </a:ext>
            </a:extLst>
          </p:cNvPr>
          <p:cNvCxnSpPr>
            <a:cxnSpLocks/>
          </p:cNvCxnSpPr>
          <p:nvPr/>
        </p:nvCxnSpPr>
        <p:spPr>
          <a:xfrm flipV="1">
            <a:off x="6941121" y="1239429"/>
            <a:ext cx="1302325" cy="3414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4782581-B15D-F20B-3B14-5FE1ABEB8CF1}"/>
              </a:ext>
            </a:extLst>
          </p:cNvPr>
          <p:cNvCxnSpPr>
            <a:cxnSpLocks/>
          </p:cNvCxnSpPr>
          <p:nvPr/>
        </p:nvCxnSpPr>
        <p:spPr>
          <a:xfrm>
            <a:off x="3851547" y="3009089"/>
            <a:ext cx="0" cy="10167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86C41B4-5365-09E9-5071-CAB9DB484DAA}"/>
              </a:ext>
            </a:extLst>
          </p:cNvPr>
          <p:cNvCxnSpPr>
            <a:cxnSpLocks/>
            <a:stCxn id="13" idx="1"/>
          </p:cNvCxnSpPr>
          <p:nvPr/>
        </p:nvCxnSpPr>
        <p:spPr>
          <a:xfrm flipH="1">
            <a:off x="5077696" y="2707272"/>
            <a:ext cx="2327552" cy="206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7AC78D9-1A99-97A2-129F-5772F7E4A114}"/>
              </a:ext>
            </a:extLst>
          </p:cNvPr>
          <p:cNvCxnSpPr>
            <a:cxnSpLocks/>
          </p:cNvCxnSpPr>
          <p:nvPr/>
        </p:nvCxnSpPr>
        <p:spPr>
          <a:xfrm>
            <a:off x="8984667" y="1551162"/>
            <a:ext cx="0" cy="85670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7D1AB5A-2362-F25D-A16F-9C6B3C3A88AB}"/>
              </a:ext>
            </a:extLst>
          </p:cNvPr>
          <p:cNvCxnSpPr>
            <a:cxnSpLocks/>
          </p:cNvCxnSpPr>
          <p:nvPr/>
        </p:nvCxnSpPr>
        <p:spPr>
          <a:xfrm>
            <a:off x="5077696" y="4319242"/>
            <a:ext cx="65117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Diamond 46">
            <a:extLst>
              <a:ext uri="{FF2B5EF4-FFF2-40B4-BE49-F238E27FC236}">
                <a16:creationId xmlns:a16="http://schemas.microsoft.com/office/drawing/2014/main" id="{F5834E1E-B6A8-3ECC-9347-FEDC3073EE0A}"/>
              </a:ext>
            </a:extLst>
          </p:cNvPr>
          <p:cNvSpPr/>
          <p:nvPr/>
        </p:nvSpPr>
        <p:spPr>
          <a:xfrm>
            <a:off x="5763487" y="3816937"/>
            <a:ext cx="1226130" cy="990590"/>
          </a:xfrm>
          <a:prstGeom prst="diamond">
            <a:avLst/>
          </a:prstGeom>
          <a:solidFill>
            <a:schemeClr val="bg2">
              <a:lumMod val="90000"/>
              <a:lumOff val="1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8" name="Straight Arrow Connector 47">
            <a:extLst>
              <a:ext uri="{FF2B5EF4-FFF2-40B4-BE49-F238E27FC236}">
                <a16:creationId xmlns:a16="http://schemas.microsoft.com/office/drawing/2014/main" id="{25E46D8B-DD82-A416-7319-4F3FD2C2ADAD}"/>
              </a:ext>
            </a:extLst>
          </p:cNvPr>
          <p:cNvCxnSpPr>
            <a:cxnSpLocks/>
          </p:cNvCxnSpPr>
          <p:nvPr/>
        </p:nvCxnSpPr>
        <p:spPr>
          <a:xfrm>
            <a:off x="6989617" y="4305382"/>
            <a:ext cx="65117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A3F17DE7-2736-044F-463A-94BE5AEDB662}"/>
              </a:ext>
            </a:extLst>
          </p:cNvPr>
          <p:cNvSpPr txBox="1"/>
          <p:nvPr/>
        </p:nvSpPr>
        <p:spPr>
          <a:xfrm>
            <a:off x="6123708" y="4108279"/>
            <a:ext cx="637286" cy="369332"/>
          </a:xfrm>
          <a:prstGeom prst="rect">
            <a:avLst/>
          </a:prstGeom>
          <a:noFill/>
        </p:spPr>
        <p:txBody>
          <a:bodyPr wrap="square">
            <a:spAutoFit/>
          </a:bodyPr>
          <a:lstStyle/>
          <a:p>
            <a:r>
              <a:rPr lang="en-IN" dirty="0"/>
              <a:t>Yes</a:t>
            </a:r>
          </a:p>
        </p:txBody>
      </p:sp>
      <p:sp>
        <p:nvSpPr>
          <p:cNvPr id="51" name="Diamond 50">
            <a:extLst>
              <a:ext uri="{FF2B5EF4-FFF2-40B4-BE49-F238E27FC236}">
                <a16:creationId xmlns:a16="http://schemas.microsoft.com/office/drawing/2014/main" id="{7FF8BDF4-5D73-2413-C41D-823922C738C6}"/>
              </a:ext>
            </a:extLst>
          </p:cNvPr>
          <p:cNvSpPr/>
          <p:nvPr/>
        </p:nvSpPr>
        <p:spPr>
          <a:xfrm>
            <a:off x="1233132" y="3059401"/>
            <a:ext cx="969744" cy="84890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127DC5BE-09A9-B2F9-74CD-EEE9625BC98D}"/>
              </a:ext>
            </a:extLst>
          </p:cNvPr>
          <p:cNvCxnSpPr>
            <a:cxnSpLocks/>
          </p:cNvCxnSpPr>
          <p:nvPr/>
        </p:nvCxnSpPr>
        <p:spPr>
          <a:xfrm flipV="1">
            <a:off x="1718004" y="3908307"/>
            <a:ext cx="0" cy="38463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FAB18FA-A43A-3C72-1BFF-70C91412E0C6}"/>
              </a:ext>
            </a:extLst>
          </p:cNvPr>
          <p:cNvCxnSpPr>
            <a:cxnSpLocks/>
          </p:cNvCxnSpPr>
          <p:nvPr/>
        </p:nvCxnSpPr>
        <p:spPr>
          <a:xfrm flipH="1" flipV="1">
            <a:off x="1718004" y="2700010"/>
            <a:ext cx="9" cy="35939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02654F2-5BD8-0A71-4D3E-3B2BDB07D11D}"/>
              </a:ext>
            </a:extLst>
          </p:cNvPr>
          <p:cNvCxnSpPr>
            <a:cxnSpLocks/>
          </p:cNvCxnSpPr>
          <p:nvPr/>
        </p:nvCxnSpPr>
        <p:spPr>
          <a:xfrm>
            <a:off x="1718004" y="2655904"/>
            <a:ext cx="1101402"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DF66739-D7FF-AA30-D976-348EBB95D37E}"/>
              </a:ext>
            </a:extLst>
          </p:cNvPr>
          <p:cNvCxnSpPr>
            <a:cxnSpLocks/>
          </p:cNvCxnSpPr>
          <p:nvPr/>
        </p:nvCxnSpPr>
        <p:spPr>
          <a:xfrm flipH="1">
            <a:off x="1745674" y="4305382"/>
            <a:ext cx="1073732" cy="596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96AB4657-4272-A25C-98FB-D370D8F9D775}"/>
              </a:ext>
            </a:extLst>
          </p:cNvPr>
          <p:cNvSpPr txBox="1"/>
          <p:nvPr/>
        </p:nvSpPr>
        <p:spPr>
          <a:xfrm>
            <a:off x="1447844" y="3285699"/>
            <a:ext cx="595659" cy="369332"/>
          </a:xfrm>
          <a:prstGeom prst="rect">
            <a:avLst/>
          </a:prstGeom>
          <a:noFill/>
        </p:spPr>
        <p:txBody>
          <a:bodyPr wrap="square">
            <a:spAutoFit/>
          </a:bodyPr>
          <a:lstStyle/>
          <a:p>
            <a:r>
              <a:rPr lang="en-IN" dirty="0"/>
              <a:t>No</a:t>
            </a:r>
          </a:p>
        </p:txBody>
      </p:sp>
      <p:cxnSp>
        <p:nvCxnSpPr>
          <p:cNvPr id="64" name="Straight Arrow Connector 63">
            <a:extLst>
              <a:ext uri="{FF2B5EF4-FFF2-40B4-BE49-F238E27FC236}">
                <a16:creationId xmlns:a16="http://schemas.microsoft.com/office/drawing/2014/main" id="{4164C511-D0FB-2A0E-4737-BC5899B373A2}"/>
              </a:ext>
            </a:extLst>
          </p:cNvPr>
          <p:cNvCxnSpPr>
            <a:cxnSpLocks/>
            <a:endCxn id="15" idx="0"/>
          </p:cNvCxnSpPr>
          <p:nvPr/>
        </p:nvCxnSpPr>
        <p:spPr>
          <a:xfrm>
            <a:off x="8721418" y="4602766"/>
            <a:ext cx="10" cy="82279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6753806"/>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B302B"/>
      </a:dk2>
      <a:lt2>
        <a:srgbClr val="F2F3F0"/>
      </a:lt2>
      <a:accent1>
        <a:srgbClr val="7A29E7"/>
      </a:accent1>
      <a:accent2>
        <a:srgbClr val="4240DC"/>
      </a:accent2>
      <a:accent3>
        <a:srgbClr val="2976E7"/>
      </a:accent3>
      <a:accent4>
        <a:srgbClr val="17B4D5"/>
      </a:accent4>
      <a:accent5>
        <a:srgbClr val="23C29C"/>
      </a:accent5>
      <a:accent6>
        <a:srgbClr val="16C752"/>
      </a:accent6>
      <a:hlink>
        <a:srgbClr val="339B93"/>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2481</Words>
  <Application>Microsoft Office PowerPoint</Application>
  <PresentationFormat>Widescreen</PresentationFormat>
  <Paragraphs>210</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Algerian</vt:lpstr>
      <vt:lpstr>Arial</vt:lpstr>
      <vt:lpstr>Calibri</vt:lpstr>
      <vt:lpstr>Cambria Math</vt:lpstr>
      <vt:lpstr>Symbol</vt:lpstr>
      <vt:lpstr>Times New Roman</vt:lpstr>
      <vt:lpstr>Trade Gothic Next Cond</vt:lpstr>
      <vt:lpstr>Trade Gothic Next Light</vt:lpstr>
      <vt:lpstr>Wingdings</vt:lpstr>
      <vt:lpstr>PortalVTI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Ahmad Khan</dc:creator>
  <cp:lastModifiedBy>Sameer Ahmad Khan</cp:lastModifiedBy>
  <cp:revision>15</cp:revision>
  <dcterms:created xsi:type="dcterms:W3CDTF">2023-04-27T06:32:14Z</dcterms:created>
  <dcterms:modified xsi:type="dcterms:W3CDTF">2023-05-05T03:48:13Z</dcterms:modified>
</cp:coreProperties>
</file>